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9"/>
  </p:notesMasterIdLst>
  <p:sldIdLst>
    <p:sldId id="257" r:id="rId2"/>
    <p:sldId id="267" r:id="rId3"/>
    <p:sldId id="521" r:id="rId4"/>
    <p:sldId id="271" r:id="rId5"/>
    <p:sldId id="474" r:id="rId6"/>
    <p:sldId id="527" r:id="rId7"/>
    <p:sldId id="274" r:id="rId8"/>
    <p:sldId id="275" r:id="rId9"/>
    <p:sldId id="493" r:id="rId10"/>
    <p:sldId id="499" r:id="rId11"/>
    <p:sldId id="529" r:id="rId12"/>
    <p:sldId id="494" r:id="rId13"/>
    <p:sldId id="502" r:id="rId14"/>
    <p:sldId id="523" r:id="rId15"/>
    <p:sldId id="524" r:id="rId16"/>
    <p:sldId id="525" r:id="rId17"/>
    <p:sldId id="503" r:id="rId18"/>
    <p:sldId id="504" r:id="rId19"/>
    <p:sldId id="514" r:id="rId20"/>
    <p:sldId id="510" r:id="rId21"/>
    <p:sldId id="516" r:id="rId22"/>
    <p:sldId id="520" r:id="rId23"/>
    <p:sldId id="517" r:id="rId24"/>
    <p:sldId id="518" r:id="rId25"/>
    <p:sldId id="462" r:id="rId26"/>
    <p:sldId id="497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BC7"/>
    <a:srgbClr val="889E40"/>
    <a:srgbClr val="7D9835"/>
    <a:srgbClr val="4C5956"/>
    <a:srgbClr val="433D31"/>
    <a:srgbClr val="24140E"/>
    <a:srgbClr val="394B01"/>
    <a:srgbClr val="768237"/>
    <a:srgbClr val="AF7F5E"/>
    <a:srgbClr val="563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74" autoAdjust="0"/>
  </p:normalViewPr>
  <p:slideViewPr>
    <p:cSldViewPr>
      <p:cViewPr varScale="1">
        <p:scale>
          <a:sx n="69" d="100"/>
          <a:sy n="69" d="100"/>
        </p:scale>
        <p:origin x="696" y="48"/>
      </p:cViewPr>
      <p:guideLst>
        <p:guide orient="horz" pos="2352"/>
        <p:guide pos="37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F372-B3D2-4D9F-BD08-5FA3E613082A}" type="datetimeFigureOut">
              <a:rPr lang="en-US" smtClean="0"/>
              <a:pPr/>
              <a:t>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867B-4533-4D53-9CBF-3DA69FA35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dirty="0"/>
              <a:t>ধন্যবাদ</a:t>
            </a:r>
            <a:r>
              <a:rPr lang="bn-IN" baseline="0" dirty="0"/>
              <a:t> দ্বারা শ্রেণীর কার্যক্রম সমাপ্ত করা যেতে পারে।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033A8-80DC-42D0-B919-6586464BBE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8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6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5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2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0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7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4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14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1pPr>
            <a:lvl2pPr marL="358419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716839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107525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43367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79209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21505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508935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86735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4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483428" y="6387353"/>
            <a:ext cx="5588000" cy="165472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0402" y="6677161"/>
            <a:ext cx="5682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71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Md.</a:t>
            </a:r>
            <a:r>
              <a:rPr lang="en-US" sz="1050" baseline="0" dirty="0">
                <a:solidFill>
                  <a:schemeClr val="tx2"/>
                </a:solidFill>
              </a:rPr>
              <a:t> Abu Hasan, Assistant Teacher, Bijbag Govt. Primary School. Senbag, Noakhali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3"/>
          </a:xfrm>
        </p:spPr>
        <p:txBody>
          <a:bodyPr/>
          <a:lstStyle>
            <a:lvl1pPr>
              <a:defRPr sz="2500"/>
            </a:lvl1pPr>
            <a:lvl2pPr>
              <a:defRPr sz="2214"/>
            </a:lvl2pPr>
            <a:lvl3pPr>
              <a:defRPr sz="1857"/>
            </a:lvl3pPr>
            <a:lvl4pPr>
              <a:defRPr sz="1571"/>
            </a:lvl4pPr>
            <a:lvl5pPr>
              <a:defRPr sz="1571"/>
            </a:lvl5pPr>
            <a:lvl6pPr>
              <a:defRPr sz="1571"/>
            </a:lvl6pPr>
            <a:lvl7pPr>
              <a:defRPr sz="1571"/>
            </a:lvl7pPr>
            <a:lvl8pPr>
              <a:defRPr sz="1571"/>
            </a:lvl8pPr>
            <a:lvl9pPr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500"/>
            </a:lvl1pPr>
            <a:lvl2pPr marL="358419" indent="0">
              <a:buNone/>
              <a:defRPr sz="2214"/>
            </a:lvl2pPr>
            <a:lvl3pPr marL="716839" indent="0">
              <a:buNone/>
              <a:defRPr sz="1857"/>
            </a:lvl3pPr>
            <a:lvl4pPr marL="1075258" indent="0">
              <a:buNone/>
              <a:defRPr sz="1571"/>
            </a:lvl4pPr>
            <a:lvl5pPr marL="1433677" indent="0">
              <a:buNone/>
              <a:defRPr sz="1571"/>
            </a:lvl5pPr>
            <a:lvl6pPr marL="1792097" indent="0">
              <a:buNone/>
              <a:defRPr sz="1571"/>
            </a:lvl6pPr>
            <a:lvl7pPr marL="2150516" indent="0">
              <a:buNone/>
              <a:defRPr sz="1571"/>
            </a:lvl7pPr>
            <a:lvl8pPr marL="2508935" indent="0">
              <a:buNone/>
              <a:defRPr sz="1571"/>
            </a:lvl8pPr>
            <a:lvl9pPr marL="2867354" indent="0">
              <a:buNone/>
              <a:defRPr sz="15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0355" tIns="50178" rIns="100355" bIns="501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100355" tIns="50178" rIns="100355" bIns="501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1/30/2024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716839" rtl="0" eaLnBrk="1" latinLnBrk="0" hangingPunct="1">
        <a:spcBef>
          <a:spcPct val="0"/>
        </a:spcBef>
        <a:buNone/>
        <a:defRPr sz="3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815" indent="-268815" algn="l" defTabSz="71683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2432" indent="-224012" algn="l" defTabSz="716839" rtl="0" eaLnBrk="1" latinLnBrk="0" hangingPunct="1">
        <a:spcBef>
          <a:spcPct val="20000"/>
        </a:spcBef>
        <a:buFont typeface="Arial" pitchFamily="34" charset="0"/>
        <a:buChar char="–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896049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3pPr>
      <a:lvl4pPr marL="1254468" indent="-179210" algn="l" defTabSz="716839" rtl="0" eaLnBrk="1" latinLnBrk="0" hangingPunct="1">
        <a:spcBef>
          <a:spcPct val="20000"/>
        </a:spcBef>
        <a:buFont typeface="Arial" pitchFamily="34" charset="0"/>
        <a:buChar char="–"/>
        <a:defRPr sz="1571" kern="1200">
          <a:solidFill>
            <a:schemeClr val="tx1"/>
          </a:solidFill>
          <a:latin typeface="+mn-lt"/>
          <a:ea typeface="+mn-ea"/>
          <a:cs typeface="+mn-cs"/>
        </a:defRPr>
      </a:lvl4pPr>
      <a:lvl5pPr marL="1612887" indent="-179210" algn="l" defTabSz="716839" rtl="0" eaLnBrk="1" latinLnBrk="0" hangingPunct="1">
        <a:spcBef>
          <a:spcPct val="20000"/>
        </a:spcBef>
        <a:buFont typeface="Arial" pitchFamily="34" charset="0"/>
        <a:buChar char="»"/>
        <a:defRPr sz="1571" kern="1200">
          <a:solidFill>
            <a:schemeClr val="tx1"/>
          </a:solidFill>
          <a:latin typeface="+mn-lt"/>
          <a:ea typeface="+mn-ea"/>
          <a:cs typeface="+mn-cs"/>
        </a:defRPr>
      </a:lvl5pPr>
      <a:lvl6pPr marL="1971307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6pPr>
      <a:lvl7pPr marL="2329726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7pPr>
      <a:lvl8pPr marL="268814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8pPr>
      <a:lvl9pPr marL="304656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5841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1683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75258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3367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79209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50516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08935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867354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picture containing smoke, coming, dark, stack&#10;&#10;Description automatically generated">
            <a:extLst>
              <a:ext uri="{FF2B5EF4-FFF2-40B4-BE49-F238E27FC236}">
                <a16:creationId xmlns:a16="http://schemas.microsoft.com/office/drawing/2014/main" id="{2069E08B-6C4D-47CE-9390-21ED3BD14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73" y="209798"/>
            <a:ext cx="2682980" cy="1740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94BD-B2EB-4739-A3FB-9C7C2F462DF5}"/>
              </a:ext>
            </a:extLst>
          </p:cNvPr>
          <p:cNvSpPr txBox="1"/>
          <p:nvPr/>
        </p:nvSpPr>
        <p:spPr>
          <a:xfrm>
            <a:off x="0" y="2998113"/>
            <a:ext cx="7238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সবাইকে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স্বাগত</a:t>
            </a:r>
            <a:endParaRPr lang="en-US" sz="5000" b="1" dirty="0">
              <a:solidFill>
                <a:srgbClr val="00FFF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94" y="1221546"/>
            <a:ext cx="2164109" cy="1623082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24BA937-0091-4A8D-A662-2585D344CFCC}"/>
              </a:ext>
            </a:extLst>
          </p:cNvPr>
          <p:cNvSpPr/>
          <p:nvPr/>
        </p:nvSpPr>
        <p:spPr>
          <a:xfrm>
            <a:off x="-4748626" y="6718"/>
            <a:ext cx="16947157" cy="6858000"/>
          </a:xfrm>
          <a:custGeom>
            <a:avLst/>
            <a:gdLst>
              <a:gd name="connsiteX0" fmla="*/ 0 w 16947157"/>
              <a:gd name="connsiteY0" fmla="*/ 0 h 6858000"/>
              <a:gd name="connsiteX1" fmla="*/ 16947157 w 16947157"/>
              <a:gd name="connsiteY1" fmla="*/ 0 h 6858000"/>
              <a:gd name="connsiteX2" fmla="*/ 16947157 w 16947157"/>
              <a:gd name="connsiteY2" fmla="*/ 6858000 h 6858000"/>
              <a:gd name="connsiteX3" fmla="*/ 0 w 16947157"/>
              <a:gd name="connsiteY3" fmla="*/ 6858000 h 6858000"/>
              <a:gd name="connsiteX4" fmla="*/ 1124850 w 16947157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7157" h="6858000">
                <a:moveTo>
                  <a:pt x="0" y="0"/>
                </a:moveTo>
                <a:lnTo>
                  <a:pt x="16947157" y="0"/>
                </a:lnTo>
                <a:lnTo>
                  <a:pt x="16947157" y="6858000"/>
                </a:lnTo>
                <a:lnTo>
                  <a:pt x="0" y="6858000"/>
                </a:lnTo>
                <a:lnTo>
                  <a:pt x="1124850" y="3429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airplane, plane&#10;&#10;Description automatically generated">
            <a:extLst>
              <a:ext uri="{FF2B5EF4-FFF2-40B4-BE49-F238E27FC236}">
                <a16:creationId xmlns:a16="http://schemas.microsoft.com/office/drawing/2014/main" id="{235A0948-B624-47A3-B7EB-CD2CA47B3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0924" r="7135" b="23898"/>
          <a:stretch/>
        </p:blipFill>
        <p:spPr>
          <a:xfrm rot="5400000">
            <a:off x="-6210894" y="1536896"/>
            <a:ext cx="4164037" cy="3784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0540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1.04244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04245 4.0740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1.19428 2.59259E-6 " pathEditMode="relative" rAng="0" ptsTypes="AA">
                                      <p:cBhvr>
                                        <p:cTn id="10" dur="1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6 L -1.19427 3.7037E-6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6934200" y="2537149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24140E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লাঙল </a:t>
            </a:r>
            <a:endParaRPr lang="en-US" sz="16600" b="1" dirty="0">
              <a:solidFill>
                <a:srgbClr val="24140E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1" b="-4160"/>
          <a:stretch/>
        </p:blipFill>
        <p:spPr>
          <a:xfrm>
            <a:off x="1112898" y="1840722"/>
            <a:ext cx="4894202" cy="421068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6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19565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6636393" y="2514600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394B0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কৃষক </a:t>
            </a:r>
            <a:endParaRPr lang="en-US" sz="16600" b="1" dirty="0">
              <a:solidFill>
                <a:srgbClr val="394B0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5589" r="17096" b="10145"/>
          <a:stretch/>
        </p:blipFill>
        <p:spPr>
          <a:xfrm flipH="1">
            <a:off x="377689" y="1599611"/>
            <a:ext cx="6258704" cy="4727667"/>
          </a:xfrm>
          <a:prstGeom prst="rect">
            <a:avLst/>
          </a:prstGeom>
          <a:effectLst>
            <a:outerShdw blurRad="381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12729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499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2324100" y="304800"/>
            <a:ext cx="754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তোমরাও</a:t>
            </a:r>
            <a:r>
              <a:rPr lang="en-US" sz="4800" b="1" dirty="0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34E4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</a:t>
            </a:r>
            <a:endParaRPr lang="en-US" sz="4800" b="1" dirty="0">
              <a:solidFill>
                <a:srgbClr val="034E4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BF21E-E272-3A4D-D480-E6CECD6C8DCA}"/>
              </a:ext>
            </a:extLst>
          </p:cNvPr>
          <p:cNvSpPr txBox="1"/>
          <p:nvPr/>
        </p:nvSpPr>
        <p:spPr>
          <a:xfrm>
            <a:off x="1480457" y="1817329"/>
            <a:ext cx="937952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8800" b="1" dirty="0"/>
              <a:t>গম ভেঙে আটা পাই।</a:t>
            </a:r>
            <a:endParaRPr lang="en-US" sz="8800" b="1" dirty="0"/>
          </a:p>
          <a:p>
            <a:pPr algn="ctr"/>
            <a:r>
              <a:rPr lang="bn-IN" sz="8800" b="1" dirty="0">
                <a:solidFill>
                  <a:srgbClr val="FF0000"/>
                </a:solidFill>
              </a:rPr>
              <a:t>ঘ</a:t>
            </a:r>
            <a:r>
              <a:rPr lang="bn-IN" sz="8800" b="1" dirty="0"/>
              <a:t>র থেকে মাঠে যাই</a:t>
            </a:r>
            <a:r>
              <a:rPr lang="en-US" sz="8800" b="1" dirty="0"/>
              <a:t>। </a:t>
            </a:r>
          </a:p>
          <a:p>
            <a:pPr algn="ctr"/>
            <a:r>
              <a:rPr lang="en-US" sz="4400" b="1" dirty="0"/>
              <a:t>(৫-৬বার) </a:t>
            </a:r>
            <a:endParaRPr lang="en-US" sz="8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3C57F-1AFF-2D80-1304-F248E1932719}"/>
              </a:ext>
            </a:extLst>
          </p:cNvPr>
          <p:cNvSpPr txBox="1"/>
          <p:nvPr/>
        </p:nvSpPr>
        <p:spPr>
          <a:xfrm>
            <a:off x="990600" y="2528434"/>
            <a:ext cx="107715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bn-IN" sz="8800" dirty="0"/>
              <a:t>ঘ</a:t>
            </a:r>
            <a:r>
              <a:rPr lang="bn-IN" sz="8800" dirty="0">
                <a:solidFill>
                  <a:schemeClr val="tx1"/>
                </a:solidFill>
              </a:rPr>
              <a:t>র থেকে মাঠে যাই</a:t>
            </a:r>
            <a:r>
              <a:rPr lang="en-US" sz="8800" dirty="0">
                <a:solidFill>
                  <a:schemeClr val="tx1"/>
                </a:solidFill>
              </a:rPr>
              <a:t>। </a:t>
            </a:r>
            <a:br>
              <a:rPr lang="en-US" sz="8800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(৫-৬বার) </a:t>
            </a:r>
            <a:endParaRPr lang="en-US" sz="8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7FAE5-1349-0A08-52CB-8E3C76B68373}"/>
              </a:ext>
            </a:extLst>
          </p:cNvPr>
          <p:cNvSpPr txBox="1"/>
          <p:nvPr/>
        </p:nvSpPr>
        <p:spPr>
          <a:xfrm>
            <a:off x="2057400" y="1543868"/>
            <a:ext cx="11259290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bn-IN" sz="23900" dirty="0"/>
              <a:t>ঘ</a:t>
            </a:r>
            <a:r>
              <a:rPr lang="bn-IN" sz="23900" dirty="0">
                <a:solidFill>
                  <a:schemeClr val="tx1"/>
                </a:solidFill>
              </a:rPr>
              <a:t>-র</a:t>
            </a:r>
            <a:r>
              <a:rPr lang="en-US" sz="23900" b="1" dirty="0"/>
              <a:t> </a:t>
            </a:r>
            <a:r>
              <a:rPr lang="en-US" sz="8000" b="1" dirty="0">
                <a:solidFill>
                  <a:schemeClr val="tx1"/>
                </a:solidFill>
              </a:rPr>
              <a:t>(৫-৬বার) </a:t>
            </a:r>
            <a:endParaRPr lang="en-US" sz="239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A442A-94A6-5D77-1710-CC64145666DF}"/>
              </a:ext>
            </a:extLst>
          </p:cNvPr>
          <p:cNvSpPr txBox="1"/>
          <p:nvPr/>
        </p:nvSpPr>
        <p:spPr>
          <a:xfrm>
            <a:off x="2920048" y="-272333"/>
            <a:ext cx="609600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FF0000"/>
                </a:solidFill>
              </a:defRPr>
            </a:lvl1pPr>
          </a:lstStyle>
          <a:p>
            <a:r>
              <a:rPr lang="bn-IN" sz="49600" dirty="0"/>
              <a:t>ঘ</a:t>
            </a:r>
            <a:endParaRPr lang="en-US" sz="4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221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2" grpId="1"/>
          <p:bldP spid="9" grpId="0"/>
          <p:bldP spid="9" grpId="1"/>
          <p:bldP spid="12" grpId="0"/>
          <p:bldP spid="12" grpId="1"/>
          <p:bldP spid="12" grpId="2" build="allAtOnce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  <p:bldP spid="2" grpId="1"/>
          <p:bldP spid="9" grpId="0"/>
          <p:bldP spid="9" grpId="1"/>
          <p:bldP spid="12" grpId="0"/>
          <p:bldP spid="12" grpId="1"/>
          <p:bldP spid="12" grpId="2" build="allAtOnce"/>
          <p:bldP spid="1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D52F88C-71CA-B00D-E780-1271C01FDF94}"/>
              </a:ext>
            </a:extLst>
          </p:cNvPr>
          <p:cNvGrpSpPr/>
          <p:nvPr/>
        </p:nvGrpSpPr>
        <p:grpSpPr>
          <a:xfrm>
            <a:off x="861602" y="2539659"/>
            <a:ext cx="10816876" cy="2598868"/>
            <a:chOff x="861602" y="2539659"/>
            <a:chExt cx="10816876" cy="25988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3AEB4-BAB8-C7F7-EBB6-E0A513DFBD23}"/>
                </a:ext>
              </a:extLst>
            </p:cNvPr>
            <p:cNvSpPr txBox="1"/>
            <p:nvPr/>
          </p:nvSpPr>
          <p:spPr>
            <a:xfrm>
              <a:off x="861602" y="2539659"/>
              <a:ext cx="10816876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আমি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কিছু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শব্দ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যে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শব্দ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গুলোর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শুরুতে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rgbClr val="FF000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-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ধ্বনি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আছে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সেগুলো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বলার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সাথে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সাথে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হাত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তুলবো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শুরুতে</a:t>
              </a:r>
              <a:r>
                <a:rPr lang="bn-IN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rgbClr val="FF0000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-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ধ্বনি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থাকলে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হাত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তুলবো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এখন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আমি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করে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দেখাচ্ছি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,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তোমরা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শুধু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দেখ</a:t>
              </a: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5FE085-C0C5-18C5-E58D-F5F623069244}"/>
                </a:ext>
              </a:extLst>
            </p:cNvPr>
            <p:cNvSpPr txBox="1"/>
            <p:nvPr/>
          </p:nvSpPr>
          <p:spPr>
            <a:xfrm>
              <a:off x="1891360" y="4492196"/>
              <a:ext cx="84092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6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NikoshBAN" panose="02000000000000000000" pitchFamily="2" charset="0"/>
                  <a:cs typeface="NikoshBAN" panose="02000000000000000000" pitchFamily="2" charset="0"/>
                </a:defRPr>
              </a:lvl1pPr>
            </a:lstStyle>
            <a:p>
              <a:r>
                <a:rPr lang="bn-IN" dirty="0">
                  <a:solidFill>
                    <a:srgbClr val="008481"/>
                  </a:solidFill>
                </a:rPr>
                <a:t>ঘর, আম, ঘড়ি, ইলিশ, গান, কলা, ঘাস, মাছ, ঘুঘু, আকাশ, ।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5D4A38-2052-F7C3-0E7D-8619948AFE7D}"/>
              </a:ext>
            </a:extLst>
          </p:cNvPr>
          <p:cNvSpPr txBox="1"/>
          <p:nvPr/>
        </p:nvSpPr>
        <p:spPr>
          <a:xfrm>
            <a:off x="861602" y="2537990"/>
            <a:ext cx="10816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কিছু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যে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গুলোর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সেগুলো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থাকলে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এখন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দেখাচ্ছি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995DA-3D61-72F6-3F14-941191BE99D0}"/>
              </a:ext>
            </a:extLst>
          </p:cNvPr>
          <p:cNvSpPr txBox="1"/>
          <p:nvPr/>
        </p:nvSpPr>
        <p:spPr>
          <a:xfrm>
            <a:off x="861602" y="2536321"/>
            <a:ext cx="10816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কিছু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যে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শব্দ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গুলোর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সেগুলো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শুরুতে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-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ধ্বনি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থাকলে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তুলবো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শুধু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উঠাও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C2331F-3629-4073-5FBA-474A79E56E11}"/>
              </a:ext>
            </a:extLst>
          </p:cNvPr>
          <p:cNvGrpSpPr/>
          <p:nvPr/>
        </p:nvGrpSpPr>
        <p:grpSpPr>
          <a:xfrm>
            <a:off x="-16565" y="303529"/>
            <a:ext cx="6096000" cy="1068071"/>
            <a:chOff x="-16565" y="303529"/>
            <a:chExt cx="6096000" cy="106807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5" y="303529"/>
              <a:ext cx="5325795" cy="1068071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-16565" y="421072"/>
              <a:ext cx="609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চলো মজার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একটা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খেলা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খেলি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F86BABF-67D5-2466-DE4E-3983DEAA818D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6781800" y="2590800"/>
            <a:ext cx="58674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16600" b="1" dirty="0">
                <a:solidFill>
                  <a:srgbClr val="889E4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ব্যাঙ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-6664"/>
          <a:stretch/>
        </p:blipFill>
        <p:spPr>
          <a:xfrm flipH="1">
            <a:off x="409769" y="1724490"/>
            <a:ext cx="7477125" cy="45495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54936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5718313" y="2514600"/>
            <a:ext cx="4495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 err="1">
                <a:solidFill>
                  <a:srgbClr val="027BC7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সঙ</a:t>
            </a:r>
            <a:endParaRPr lang="en-US" sz="16600" b="1" dirty="0">
              <a:solidFill>
                <a:srgbClr val="027BC7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/>
              <a:t> 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 b="68"/>
          <a:stretch/>
        </p:blipFill>
        <p:spPr>
          <a:xfrm>
            <a:off x="423625" y="1361685"/>
            <a:ext cx="4804571" cy="52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897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7CE07C-5CB7-868F-A7E3-A7DC64D4D1E5}"/>
              </a:ext>
            </a:extLst>
          </p:cNvPr>
          <p:cNvGrpSpPr/>
          <p:nvPr/>
        </p:nvGrpSpPr>
        <p:grpSpPr>
          <a:xfrm>
            <a:off x="423625" y="276761"/>
            <a:ext cx="4529375" cy="1171039"/>
            <a:chOff x="389206" y="151129"/>
            <a:chExt cx="5012788" cy="12395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B12EB2-68E7-5710-F5F1-19053D5E4CAF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222395-1370-B382-B4F5-1929C6437382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-54888" y="276761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E0AC1-E13F-479E-0E9F-AA18138EC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r="22005" b="10114"/>
          <a:stretch/>
        </p:blipFill>
        <p:spPr>
          <a:xfrm flipH="1">
            <a:off x="1175137" y="1872590"/>
            <a:ext cx="3505200" cy="39606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216A-A9F5-1D69-AB3D-BCF201C84EA1}"/>
              </a:ext>
            </a:extLst>
          </p:cNvPr>
          <p:cNvGrpSpPr/>
          <p:nvPr/>
        </p:nvGrpSpPr>
        <p:grpSpPr>
          <a:xfrm>
            <a:off x="6400800" y="2743200"/>
            <a:ext cx="4008139" cy="2446245"/>
            <a:chOff x="7869232" y="3172677"/>
            <a:chExt cx="1950197" cy="1190243"/>
          </a:xfrm>
          <a:blipFill>
            <a:blip r:embed="rId3"/>
            <a:stretch>
              <a:fillRect/>
            </a:stretch>
          </a:blip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D3AA17B-9DF4-20C0-F991-A5C091E4F686}"/>
                </a:ext>
              </a:extLst>
            </p:cNvPr>
            <p:cNvGrpSpPr/>
            <p:nvPr/>
          </p:nvGrpSpPr>
          <p:grpSpPr>
            <a:xfrm>
              <a:off x="7869232" y="3172677"/>
              <a:ext cx="1950197" cy="1190243"/>
              <a:chOff x="7869232" y="3172677"/>
              <a:chExt cx="1950197" cy="1190243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F47873B-6F5D-537A-A16E-B043945FB935}"/>
                  </a:ext>
                </a:extLst>
              </p:cNvPr>
              <p:cNvSpPr/>
              <p:nvPr/>
            </p:nvSpPr>
            <p:spPr>
              <a:xfrm>
                <a:off x="7869232" y="3172677"/>
                <a:ext cx="1051003" cy="1190243"/>
              </a:xfrm>
              <a:custGeom>
                <a:avLst/>
                <a:gdLst/>
                <a:ahLst/>
                <a:cxnLst/>
                <a:rect l="l" t="t" r="r" b="b"/>
                <a:pathLst>
                  <a:path w="1051003" h="1190243">
                    <a:moveTo>
                      <a:pt x="0" y="0"/>
                    </a:moveTo>
                    <a:lnTo>
                      <a:pt x="960841" y="0"/>
                    </a:lnTo>
                    <a:lnTo>
                      <a:pt x="1051003" y="137731"/>
                    </a:lnTo>
                    <a:lnTo>
                      <a:pt x="875659" y="137731"/>
                    </a:lnTo>
                    <a:lnTo>
                      <a:pt x="875659" y="1190243"/>
                    </a:lnTo>
                    <a:lnTo>
                      <a:pt x="776119" y="1126292"/>
                    </a:lnTo>
                    <a:cubicBezTo>
                      <a:pt x="729352" y="977983"/>
                      <a:pt x="660534" y="868764"/>
                      <a:pt x="569667" y="798635"/>
                    </a:cubicBezTo>
                    <a:cubicBezTo>
                      <a:pt x="478799" y="728506"/>
                      <a:pt x="371352" y="683891"/>
                      <a:pt x="247325" y="664790"/>
                    </a:cubicBezTo>
                    <a:lnTo>
                      <a:pt x="122956" y="498247"/>
                    </a:lnTo>
                    <a:lnTo>
                      <a:pt x="725594" y="161468"/>
                    </a:lnTo>
                    <a:lnTo>
                      <a:pt x="725594" y="137731"/>
                    </a:lnTo>
                    <a:lnTo>
                      <a:pt x="76029" y="137731"/>
                    </a:lnTo>
                    <a:lnTo>
                      <a:pt x="0" y="0"/>
                    </a:lnTo>
                    <a:close/>
                    <a:moveTo>
                      <a:pt x="725594" y="339831"/>
                    </a:moveTo>
                    <a:cubicBezTo>
                      <a:pt x="678912" y="374778"/>
                      <a:pt x="627670" y="408124"/>
                      <a:pt x="571867" y="439869"/>
                    </a:cubicBezTo>
                    <a:cubicBezTo>
                      <a:pt x="516064" y="471614"/>
                      <a:pt x="458472" y="499007"/>
                      <a:pt x="399093" y="522048"/>
                    </a:cubicBezTo>
                    <a:cubicBezTo>
                      <a:pt x="477594" y="551834"/>
                      <a:pt x="546208" y="592927"/>
                      <a:pt x="604935" y="645325"/>
                    </a:cubicBezTo>
                    <a:cubicBezTo>
                      <a:pt x="663661" y="697724"/>
                      <a:pt x="703848" y="754855"/>
                      <a:pt x="725497" y="816718"/>
                    </a:cubicBezTo>
                    <a:lnTo>
                      <a:pt x="725594" y="3398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86AA093-48AF-8F4B-533C-B6C1D78C5016}"/>
                  </a:ext>
                </a:extLst>
              </p:cNvPr>
              <p:cNvSpPr/>
              <p:nvPr/>
            </p:nvSpPr>
            <p:spPr>
              <a:xfrm>
                <a:off x="8908759" y="3172677"/>
                <a:ext cx="910670" cy="1087459"/>
              </a:xfrm>
              <a:custGeom>
                <a:avLst/>
                <a:gdLst/>
                <a:ahLst/>
                <a:cxnLst/>
                <a:rect l="l" t="t" r="r" b="b"/>
                <a:pathLst>
                  <a:path w="910670" h="1087459">
                    <a:moveTo>
                      <a:pt x="546235" y="0"/>
                    </a:moveTo>
                    <a:cubicBezTo>
                      <a:pt x="568205" y="0"/>
                      <a:pt x="591257" y="3892"/>
                      <a:pt x="615389" y="11675"/>
                    </a:cubicBezTo>
                    <a:cubicBezTo>
                      <a:pt x="639523" y="19459"/>
                      <a:pt x="661022" y="31654"/>
                      <a:pt x="679887" y="48260"/>
                    </a:cubicBezTo>
                    <a:cubicBezTo>
                      <a:pt x="698752" y="64866"/>
                      <a:pt x="714180" y="86280"/>
                      <a:pt x="726172" y="112501"/>
                    </a:cubicBezTo>
                    <a:cubicBezTo>
                      <a:pt x="738163" y="138721"/>
                      <a:pt x="744159" y="170536"/>
                      <a:pt x="744159" y="207946"/>
                    </a:cubicBezTo>
                    <a:cubicBezTo>
                      <a:pt x="744159" y="238888"/>
                      <a:pt x="736718" y="268872"/>
                      <a:pt x="721836" y="297898"/>
                    </a:cubicBezTo>
                    <a:cubicBezTo>
                      <a:pt x="706953" y="326924"/>
                      <a:pt x="687633" y="352235"/>
                      <a:pt x="663875" y="373830"/>
                    </a:cubicBezTo>
                    <a:cubicBezTo>
                      <a:pt x="640117" y="395425"/>
                      <a:pt x="612724" y="412867"/>
                      <a:pt x="581696" y="426154"/>
                    </a:cubicBezTo>
                    <a:cubicBezTo>
                      <a:pt x="550668" y="439441"/>
                      <a:pt x="519351" y="446084"/>
                      <a:pt x="487744" y="446084"/>
                    </a:cubicBezTo>
                    <a:lnTo>
                      <a:pt x="433751" y="446084"/>
                    </a:lnTo>
                    <a:lnTo>
                      <a:pt x="433751" y="563965"/>
                    </a:lnTo>
                    <a:cubicBezTo>
                      <a:pt x="433751" y="568976"/>
                      <a:pt x="441705" y="571481"/>
                      <a:pt x="457615" y="571481"/>
                    </a:cubicBezTo>
                    <a:cubicBezTo>
                      <a:pt x="473269" y="571481"/>
                      <a:pt x="492113" y="565989"/>
                      <a:pt x="514147" y="555004"/>
                    </a:cubicBezTo>
                    <a:cubicBezTo>
                      <a:pt x="536181" y="544019"/>
                      <a:pt x="558681" y="530346"/>
                      <a:pt x="581647" y="513986"/>
                    </a:cubicBezTo>
                    <a:cubicBezTo>
                      <a:pt x="604613" y="497626"/>
                      <a:pt x="625470" y="480094"/>
                      <a:pt x="644217" y="461389"/>
                    </a:cubicBezTo>
                    <a:cubicBezTo>
                      <a:pt x="662965" y="442685"/>
                      <a:pt x="680133" y="423622"/>
                      <a:pt x="695722" y="404200"/>
                    </a:cubicBezTo>
                    <a:cubicBezTo>
                      <a:pt x="741633" y="425977"/>
                      <a:pt x="777157" y="449757"/>
                      <a:pt x="802297" y="475538"/>
                    </a:cubicBezTo>
                    <a:cubicBezTo>
                      <a:pt x="827436" y="501320"/>
                      <a:pt x="848239" y="528488"/>
                      <a:pt x="864706" y="557043"/>
                    </a:cubicBezTo>
                    <a:cubicBezTo>
                      <a:pt x="881173" y="585598"/>
                      <a:pt x="892951" y="614078"/>
                      <a:pt x="900038" y="642483"/>
                    </a:cubicBezTo>
                    <a:cubicBezTo>
                      <a:pt x="907126" y="670888"/>
                      <a:pt x="910670" y="697852"/>
                      <a:pt x="910670" y="723377"/>
                    </a:cubicBezTo>
                    <a:cubicBezTo>
                      <a:pt x="910670" y="778131"/>
                      <a:pt x="901730" y="827714"/>
                      <a:pt x="883850" y="872126"/>
                    </a:cubicBezTo>
                    <a:cubicBezTo>
                      <a:pt x="865970" y="916537"/>
                      <a:pt x="840905" y="954883"/>
                      <a:pt x="808657" y="987164"/>
                    </a:cubicBezTo>
                    <a:cubicBezTo>
                      <a:pt x="776408" y="1019445"/>
                      <a:pt x="737997" y="1044231"/>
                      <a:pt x="693425" y="1061522"/>
                    </a:cubicBezTo>
                    <a:cubicBezTo>
                      <a:pt x="648853" y="1078813"/>
                      <a:pt x="600753" y="1087459"/>
                      <a:pt x="549126" y="1087459"/>
                    </a:cubicBezTo>
                    <a:cubicBezTo>
                      <a:pt x="456727" y="1087459"/>
                      <a:pt x="377181" y="1061683"/>
                      <a:pt x="310489" y="1010130"/>
                    </a:cubicBezTo>
                    <a:cubicBezTo>
                      <a:pt x="243797" y="958577"/>
                      <a:pt x="188631" y="893689"/>
                      <a:pt x="144990" y="815466"/>
                    </a:cubicBezTo>
                    <a:cubicBezTo>
                      <a:pt x="101350" y="737242"/>
                      <a:pt x="67656" y="651707"/>
                      <a:pt x="43908" y="558858"/>
                    </a:cubicBezTo>
                    <a:cubicBezTo>
                      <a:pt x="20161" y="466009"/>
                      <a:pt x="5525" y="367486"/>
                      <a:pt x="0" y="263289"/>
                    </a:cubicBezTo>
                    <a:lnTo>
                      <a:pt x="116114" y="295473"/>
                    </a:lnTo>
                    <a:cubicBezTo>
                      <a:pt x="125087" y="374681"/>
                      <a:pt x="136473" y="440533"/>
                      <a:pt x="150274" y="493028"/>
                    </a:cubicBezTo>
                    <a:cubicBezTo>
                      <a:pt x="164075" y="545523"/>
                      <a:pt x="179514" y="591449"/>
                      <a:pt x="196591" y="630807"/>
                    </a:cubicBezTo>
                    <a:cubicBezTo>
                      <a:pt x="213669" y="670165"/>
                      <a:pt x="231806" y="702949"/>
                      <a:pt x="251003" y="729159"/>
                    </a:cubicBezTo>
                    <a:cubicBezTo>
                      <a:pt x="270200" y="755369"/>
                      <a:pt x="289156" y="776579"/>
                      <a:pt x="307871" y="792789"/>
                    </a:cubicBezTo>
                    <a:cubicBezTo>
                      <a:pt x="345709" y="826644"/>
                      <a:pt x="382957" y="851328"/>
                      <a:pt x="419617" y="866842"/>
                    </a:cubicBezTo>
                    <a:cubicBezTo>
                      <a:pt x="456277" y="882356"/>
                      <a:pt x="500881" y="890113"/>
                      <a:pt x="553430" y="890113"/>
                    </a:cubicBezTo>
                    <a:cubicBezTo>
                      <a:pt x="581139" y="890113"/>
                      <a:pt x="608773" y="886066"/>
                      <a:pt x="636332" y="877972"/>
                    </a:cubicBezTo>
                    <a:cubicBezTo>
                      <a:pt x="663891" y="869877"/>
                      <a:pt x="688029" y="858555"/>
                      <a:pt x="708747" y="844004"/>
                    </a:cubicBezTo>
                    <a:cubicBezTo>
                      <a:pt x="729464" y="829454"/>
                      <a:pt x="746370" y="811526"/>
                      <a:pt x="759465" y="790219"/>
                    </a:cubicBezTo>
                    <a:cubicBezTo>
                      <a:pt x="772559" y="768913"/>
                      <a:pt x="779106" y="744138"/>
                      <a:pt x="779106" y="715893"/>
                    </a:cubicBezTo>
                    <a:cubicBezTo>
                      <a:pt x="779106" y="698934"/>
                      <a:pt x="774615" y="684019"/>
                      <a:pt x="765631" y="671150"/>
                    </a:cubicBezTo>
                    <a:cubicBezTo>
                      <a:pt x="756649" y="658281"/>
                      <a:pt x="748067" y="646460"/>
                      <a:pt x="739887" y="635689"/>
                    </a:cubicBezTo>
                    <a:cubicBezTo>
                      <a:pt x="733506" y="646846"/>
                      <a:pt x="719534" y="660401"/>
                      <a:pt x="697971" y="676353"/>
                    </a:cubicBezTo>
                    <a:cubicBezTo>
                      <a:pt x="676407" y="692306"/>
                      <a:pt x="653008" y="706755"/>
                      <a:pt x="627772" y="719700"/>
                    </a:cubicBezTo>
                    <a:cubicBezTo>
                      <a:pt x="602536" y="732644"/>
                      <a:pt x="576315" y="743040"/>
                      <a:pt x="549110" y="750888"/>
                    </a:cubicBezTo>
                    <a:cubicBezTo>
                      <a:pt x="521904" y="758736"/>
                      <a:pt x="494907" y="762660"/>
                      <a:pt x="468119" y="762660"/>
                    </a:cubicBezTo>
                    <a:cubicBezTo>
                      <a:pt x="435613" y="762660"/>
                      <a:pt x="408145" y="755337"/>
                      <a:pt x="385715" y="740690"/>
                    </a:cubicBezTo>
                    <a:cubicBezTo>
                      <a:pt x="363284" y="726043"/>
                      <a:pt x="345286" y="708206"/>
                      <a:pt x="331721" y="687178"/>
                    </a:cubicBezTo>
                    <a:cubicBezTo>
                      <a:pt x="318155" y="666150"/>
                      <a:pt x="308129" y="644844"/>
                      <a:pt x="301640" y="623259"/>
                    </a:cubicBezTo>
                    <a:cubicBezTo>
                      <a:pt x="295152" y="601674"/>
                      <a:pt x="291908" y="582166"/>
                      <a:pt x="291908" y="564736"/>
                    </a:cubicBezTo>
                    <a:lnTo>
                      <a:pt x="291908" y="414253"/>
                    </a:lnTo>
                    <a:cubicBezTo>
                      <a:pt x="261158" y="403268"/>
                      <a:pt x="231142" y="385265"/>
                      <a:pt x="201859" y="360243"/>
                    </a:cubicBezTo>
                    <a:cubicBezTo>
                      <a:pt x="172576" y="335222"/>
                      <a:pt x="147645" y="307802"/>
                      <a:pt x="127067" y="277983"/>
                    </a:cubicBezTo>
                    <a:cubicBezTo>
                      <a:pt x="106489" y="248165"/>
                      <a:pt x="90359" y="217464"/>
                      <a:pt x="78678" y="185879"/>
                    </a:cubicBezTo>
                    <a:cubicBezTo>
                      <a:pt x="66997" y="154294"/>
                      <a:pt x="57527" y="118844"/>
                      <a:pt x="50268" y="79529"/>
                    </a:cubicBezTo>
                    <a:lnTo>
                      <a:pt x="145825" y="18180"/>
                    </a:lnTo>
                    <a:cubicBezTo>
                      <a:pt x="162292" y="81906"/>
                      <a:pt x="184316" y="132597"/>
                      <a:pt x="211897" y="170253"/>
                    </a:cubicBezTo>
                    <a:cubicBezTo>
                      <a:pt x="239477" y="207908"/>
                      <a:pt x="265548" y="236500"/>
                      <a:pt x="290109" y="256029"/>
                    </a:cubicBezTo>
                    <a:lnTo>
                      <a:pt x="289884" y="272539"/>
                    </a:lnTo>
                    <a:cubicBezTo>
                      <a:pt x="289884" y="215686"/>
                      <a:pt x="298642" y="169016"/>
                      <a:pt x="316159" y="132527"/>
                    </a:cubicBezTo>
                    <a:cubicBezTo>
                      <a:pt x="333675" y="96039"/>
                      <a:pt x="355832" y="68116"/>
                      <a:pt x="382631" y="48758"/>
                    </a:cubicBezTo>
                    <a:cubicBezTo>
                      <a:pt x="409430" y="29400"/>
                      <a:pt x="437755" y="16435"/>
                      <a:pt x="467605" y="9861"/>
                    </a:cubicBezTo>
                    <a:cubicBezTo>
                      <a:pt x="497455" y="3287"/>
                      <a:pt x="523665" y="0"/>
                      <a:pt x="546235" y="0"/>
                    </a:cubicBezTo>
                    <a:close/>
                    <a:moveTo>
                      <a:pt x="564479" y="160344"/>
                    </a:moveTo>
                    <a:cubicBezTo>
                      <a:pt x="551781" y="160344"/>
                      <a:pt x="537611" y="163224"/>
                      <a:pt x="521968" y="168984"/>
                    </a:cubicBezTo>
                    <a:cubicBezTo>
                      <a:pt x="506325" y="174744"/>
                      <a:pt x="492091" y="183711"/>
                      <a:pt x="479265" y="195884"/>
                    </a:cubicBezTo>
                    <a:cubicBezTo>
                      <a:pt x="466438" y="208058"/>
                      <a:pt x="455555" y="223631"/>
                      <a:pt x="446615" y="242603"/>
                    </a:cubicBezTo>
                    <a:cubicBezTo>
                      <a:pt x="442144" y="252089"/>
                      <a:pt x="438666" y="260598"/>
                      <a:pt x="436179" y="268131"/>
                    </a:cubicBezTo>
                    <a:lnTo>
                      <a:pt x="431767" y="287478"/>
                    </a:lnTo>
                    <a:lnTo>
                      <a:pt x="465613" y="285086"/>
                    </a:lnTo>
                    <a:cubicBezTo>
                      <a:pt x="477873" y="283279"/>
                      <a:pt x="489607" y="280569"/>
                      <a:pt x="500817" y="276956"/>
                    </a:cubicBezTo>
                    <a:cubicBezTo>
                      <a:pt x="523237" y="269729"/>
                      <a:pt x="542868" y="260532"/>
                      <a:pt x="559709" y="249364"/>
                    </a:cubicBezTo>
                    <a:cubicBezTo>
                      <a:pt x="576551" y="238197"/>
                      <a:pt x="589233" y="227057"/>
                      <a:pt x="597756" y="215943"/>
                    </a:cubicBezTo>
                    <a:cubicBezTo>
                      <a:pt x="606278" y="204830"/>
                      <a:pt x="610539" y="195494"/>
                      <a:pt x="610539" y="187935"/>
                    </a:cubicBezTo>
                    <a:cubicBezTo>
                      <a:pt x="610539" y="180783"/>
                      <a:pt x="606193" y="174396"/>
                      <a:pt x="597499" y="168775"/>
                    </a:cubicBezTo>
                    <a:cubicBezTo>
                      <a:pt x="588805" y="163154"/>
                      <a:pt x="577798" y="160344"/>
                      <a:pt x="564479" y="1603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A6113-AA48-D29D-DDEA-5AB3DC571F55}"/>
                </a:ext>
              </a:extLst>
            </p:cNvPr>
            <p:cNvSpPr/>
            <p:nvPr/>
          </p:nvSpPr>
          <p:spPr>
            <a:xfrm>
              <a:off x="8130240" y="4019620"/>
              <a:ext cx="273407" cy="259017"/>
            </a:xfrm>
            <a:custGeom>
              <a:avLst/>
              <a:gdLst/>
              <a:ahLst/>
              <a:cxnLst/>
              <a:rect l="l" t="t" r="r" b="b"/>
              <a:pathLst>
                <a:path w="273407" h="259017">
                  <a:moveTo>
                    <a:pt x="135676" y="0"/>
                  </a:moveTo>
                  <a:cubicBezTo>
                    <a:pt x="172764" y="0"/>
                    <a:pt x="204991" y="12458"/>
                    <a:pt x="232357" y="37372"/>
                  </a:cubicBezTo>
                  <a:cubicBezTo>
                    <a:pt x="259724" y="62287"/>
                    <a:pt x="273407" y="92999"/>
                    <a:pt x="273407" y="129509"/>
                  </a:cubicBezTo>
                  <a:cubicBezTo>
                    <a:pt x="273407" y="166233"/>
                    <a:pt x="259788" y="196999"/>
                    <a:pt x="232550" y="221806"/>
                  </a:cubicBezTo>
                  <a:cubicBezTo>
                    <a:pt x="205312" y="246613"/>
                    <a:pt x="173021" y="259017"/>
                    <a:pt x="135676" y="259017"/>
                  </a:cubicBezTo>
                  <a:cubicBezTo>
                    <a:pt x="96361" y="259017"/>
                    <a:pt x="63919" y="246646"/>
                    <a:pt x="38352" y="221902"/>
                  </a:cubicBezTo>
                  <a:cubicBezTo>
                    <a:pt x="12784" y="197159"/>
                    <a:pt x="0" y="166361"/>
                    <a:pt x="0" y="129509"/>
                  </a:cubicBezTo>
                  <a:cubicBezTo>
                    <a:pt x="0" y="92871"/>
                    <a:pt x="12843" y="62126"/>
                    <a:pt x="38528" y="37276"/>
                  </a:cubicBezTo>
                  <a:cubicBezTo>
                    <a:pt x="64214" y="12426"/>
                    <a:pt x="96596" y="0"/>
                    <a:pt x="1356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03754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দলীয়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F283A-91C5-AF92-A1B6-602FD06D3BEA}"/>
              </a:ext>
            </a:extLst>
          </p:cNvPr>
          <p:cNvSpPr txBox="1"/>
          <p:nvPr/>
        </p:nvSpPr>
        <p:spPr>
          <a:xfrm>
            <a:off x="1941005" y="236144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প্রতিটা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বেঞ্চ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দল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C02E6-C4AD-67E4-9375-B22287E142AC}"/>
              </a:ext>
            </a:extLst>
          </p:cNvPr>
          <p:cNvSpPr txBox="1"/>
          <p:nvPr/>
        </p:nvSpPr>
        <p:spPr>
          <a:xfrm>
            <a:off x="1295400" y="2101788"/>
            <a:ext cx="89916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প্রতিটা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বেঞ্চে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খুলে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60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ঙ</a:t>
            </a:r>
            <a:r>
              <a:rPr lang="en-US" sz="60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বের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r>
              <a:rPr lang="bn-IN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ঙ</a:t>
            </a:r>
            <a:r>
              <a:rPr lang="bn-IN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একজন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অন্যরা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মিলাবে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এভাবে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অন্যকে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সহায়তা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করবে</a:t>
            </a:r>
            <a:r>
              <a:rPr lang="en-US" sz="4800" b="1" dirty="0">
                <a:solidFill>
                  <a:srgbClr val="0275A8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166910695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8673E2-27F4-E3D9-143D-E1B3CEC3D158}"/>
              </a:ext>
            </a:extLst>
          </p:cNvPr>
          <p:cNvGrpSpPr/>
          <p:nvPr/>
        </p:nvGrpSpPr>
        <p:grpSpPr>
          <a:xfrm>
            <a:off x="1606312" y="-304800"/>
            <a:ext cx="9442688" cy="7526501"/>
            <a:chOff x="1488956" y="762000"/>
            <a:chExt cx="9214088" cy="6358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E0D63-E0B6-A439-5151-E34E79D1F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957" y="762000"/>
              <a:ext cx="9214087" cy="6358411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197444-B50F-BE0B-9E01-CF29B81B07EB}"/>
                </a:ext>
              </a:extLst>
            </p:cNvPr>
            <p:cNvSpPr/>
            <p:nvPr/>
          </p:nvSpPr>
          <p:spPr>
            <a:xfrm>
              <a:off x="1488956" y="1432347"/>
              <a:ext cx="9214087" cy="3673053"/>
            </a:xfrm>
            <a:custGeom>
              <a:avLst/>
              <a:gdLst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073841 w 9317182"/>
                <a:gd name="connsiteY9" fmla="*/ 3387361 h 3581967"/>
                <a:gd name="connsiteX10" fmla="*/ 2073841 w 9317182"/>
                <a:gd name="connsiteY10" fmla="*/ 3581967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176578 w 9317182"/>
                <a:gd name="connsiteY9" fmla="*/ 3379105 h 3581967"/>
                <a:gd name="connsiteX10" fmla="*/ 2073841 w 9317182"/>
                <a:gd name="connsiteY10" fmla="*/ 3581967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6944591 w 9317182"/>
                <a:gd name="connsiteY8" fmla="*/ 3387361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81967 h 3581967"/>
                <a:gd name="connsiteX8" fmla="*/ 7008802 w 9317182"/>
                <a:gd name="connsiteY8" fmla="*/ 338323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48941 h 3581967"/>
                <a:gd name="connsiteX8" fmla="*/ 7008802 w 9317182"/>
                <a:gd name="connsiteY8" fmla="*/ 338323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44591 w 9317182"/>
                <a:gd name="connsiteY7" fmla="*/ 3548941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7025699 w 9317182"/>
                <a:gd name="connsiteY7" fmla="*/ 3533297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28371 w 9317182"/>
                <a:gd name="connsiteY7" fmla="*/ 3548941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61995 w 9317182"/>
                <a:gd name="connsiteY7" fmla="*/ 3565155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  <a:gd name="connsiteX0" fmla="*/ 0 w 9317182"/>
                <a:gd name="connsiteY0" fmla="*/ 0 h 3581967"/>
                <a:gd name="connsiteX1" fmla="*/ 2905991 w 9317182"/>
                <a:gd name="connsiteY1" fmla="*/ 0 h 3581967"/>
                <a:gd name="connsiteX2" fmla="*/ 2905991 w 9317182"/>
                <a:gd name="connsiteY2" fmla="*/ 118496 h 3581967"/>
                <a:gd name="connsiteX3" fmla="*/ 6258791 w 9317182"/>
                <a:gd name="connsiteY3" fmla="*/ 118496 h 3581967"/>
                <a:gd name="connsiteX4" fmla="*/ 6258791 w 9317182"/>
                <a:gd name="connsiteY4" fmla="*/ 0 h 3581967"/>
                <a:gd name="connsiteX5" fmla="*/ 9317182 w 9317182"/>
                <a:gd name="connsiteY5" fmla="*/ 0 h 3581967"/>
                <a:gd name="connsiteX6" fmla="*/ 9317182 w 9317182"/>
                <a:gd name="connsiteY6" fmla="*/ 3581967 h 3581967"/>
                <a:gd name="connsiteX7" fmla="*/ 6961995 w 9317182"/>
                <a:gd name="connsiteY7" fmla="*/ 3565156 h 3581967"/>
                <a:gd name="connsiteX8" fmla="*/ 6961716 w 9317182"/>
                <a:gd name="connsiteY8" fmla="*/ 3387363 h 3581967"/>
                <a:gd name="connsiteX9" fmla="*/ 2176578 w 9317182"/>
                <a:gd name="connsiteY9" fmla="*/ 3379105 h 3581967"/>
                <a:gd name="connsiteX10" fmla="*/ 2176578 w 9317182"/>
                <a:gd name="connsiteY10" fmla="*/ 3540684 h 3581967"/>
                <a:gd name="connsiteX11" fmla="*/ 0 w 9317182"/>
                <a:gd name="connsiteY11" fmla="*/ 3581967 h 3581967"/>
                <a:gd name="connsiteX12" fmla="*/ 0 w 9317182"/>
                <a:gd name="connsiteY12" fmla="*/ 0 h 358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7182" h="3581967">
                  <a:moveTo>
                    <a:pt x="0" y="0"/>
                  </a:moveTo>
                  <a:lnTo>
                    <a:pt x="2905991" y="0"/>
                  </a:lnTo>
                  <a:lnTo>
                    <a:pt x="2905991" y="118496"/>
                  </a:lnTo>
                  <a:lnTo>
                    <a:pt x="6258791" y="118496"/>
                  </a:lnTo>
                  <a:lnTo>
                    <a:pt x="6258791" y="0"/>
                  </a:lnTo>
                  <a:lnTo>
                    <a:pt x="9317182" y="0"/>
                  </a:lnTo>
                  <a:lnTo>
                    <a:pt x="9317182" y="3581967"/>
                  </a:lnTo>
                  <a:lnTo>
                    <a:pt x="6961995" y="3565156"/>
                  </a:lnTo>
                  <a:lnTo>
                    <a:pt x="6961716" y="3387363"/>
                  </a:lnTo>
                  <a:lnTo>
                    <a:pt x="2176578" y="3379105"/>
                  </a:lnTo>
                  <a:lnTo>
                    <a:pt x="2176578" y="3540684"/>
                  </a:lnTo>
                  <a:lnTo>
                    <a:pt x="0" y="35819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1831855" y="695693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বাংলা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স্বরবর্ণ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ঙ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পড়ব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BA25D-2826-048E-9FD6-BC415122FC6F}"/>
              </a:ext>
            </a:extLst>
          </p:cNvPr>
          <p:cNvSpPr txBox="1"/>
          <p:nvPr/>
        </p:nvSpPr>
        <p:spPr>
          <a:xfrm>
            <a:off x="8382000" y="4191000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dirty="0">
              <a:latin typeface="Arial Black" panose="020B0A04020102020204" pitchFamily="34" charset="0"/>
              <a:cs typeface="NikoshBA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9008A-1486-352B-5BD1-465A32440A64}"/>
              </a:ext>
            </a:extLst>
          </p:cNvPr>
          <p:cNvSpPr txBox="1"/>
          <p:nvPr/>
        </p:nvSpPr>
        <p:spPr>
          <a:xfrm>
            <a:off x="4261431" y="728921"/>
            <a:ext cx="32766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700" b="1">
                <a:solidFill>
                  <a:schemeClr val="bg1"/>
                </a:solidFill>
              </a:defRPr>
            </a:lvl1pPr>
          </a:lstStyle>
          <a:p>
            <a:r>
              <a:rPr lang="bn-IN" dirty="0"/>
              <a:t>ঙ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6654E-8312-A67F-82DA-4F95792EF16C}"/>
              </a:ext>
            </a:extLst>
          </p:cNvPr>
          <p:cNvSpPr txBox="1"/>
          <p:nvPr/>
        </p:nvSpPr>
        <p:spPr>
          <a:xfrm>
            <a:off x="1831855" y="3823986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বল।</a:t>
            </a:r>
            <a:endParaRPr lang="en-US" sz="48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0988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mph" presetSubtype="2" repeatCount="3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mph" presetSubtype="2" repeatCount="3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10" grpId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mph" presetSubtype="2" repeatCount="3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" presetClass="emph" presetSubtype="2" repeatCount="3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10" grpId="1"/>
          <p:bldP spid="14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197444-B50F-BE0B-9E01-CF29B81B07EB}"/>
              </a:ext>
            </a:extLst>
          </p:cNvPr>
          <p:cNvSpPr/>
          <p:nvPr/>
        </p:nvSpPr>
        <p:spPr>
          <a:xfrm>
            <a:off x="0" y="-26977"/>
            <a:ext cx="12192000" cy="6884977"/>
          </a:xfrm>
          <a:custGeom>
            <a:avLst/>
            <a:gdLst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073841 w 9317182"/>
              <a:gd name="connsiteY9" fmla="*/ 3387361 h 3581967"/>
              <a:gd name="connsiteX10" fmla="*/ 2073841 w 9317182"/>
              <a:gd name="connsiteY10" fmla="*/ 3581967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176578 w 9317182"/>
              <a:gd name="connsiteY9" fmla="*/ 3379105 h 3581967"/>
              <a:gd name="connsiteX10" fmla="*/ 2073841 w 9317182"/>
              <a:gd name="connsiteY10" fmla="*/ 3581967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6944591 w 9317182"/>
              <a:gd name="connsiteY8" fmla="*/ 3387361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81967 h 3581967"/>
              <a:gd name="connsiteX8" fmla="*/ 7008802 w 9317182"/>
              <a:gd name="connsiteY8" fmla="*/ 338323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48941 h 3581967"/>
              <a:gd name="connsiteX8" fmla="*/ 7008802 w 9317182"/>
              <a:gd name="connsiteY8" fmla="*/ 338323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44591 w 9317182"/>
              <a:gd name="connsiteY7" fmla="*/ 3548941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7025699 w 9317182"/>
              <a:gd name="connsiteY7" fmla="*/ 3533297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28371 w 9317182"/>
              <a:gd name="connsiteY7" fmla="*/ 3548941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61995 w 9317182"/>
              <a:gd name="connsiteY7" fmla="*/ 3565155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81967"/>
              <a:gd name="connsiteX1" fmla="*/ 2905991 w 9317182"/>
              <a:gd name="connsiteY1" fmla="*/ 0 h 3581967"/>
              <a:gd name="connsiteX2" fmla="*/ 2905991 w 9317182"/>
              <a:gd name="connsiteY2" fmla="*/ 118496 h 3581967"/>
              <a:gd name="connsiteX3" fmla="*/ 6258791 w 9317182"/>
              <a:gd name="connsiteY3" fmla="*/ 118496 h 3581967"/>
              <a:gd name="connsiteX4" fmla="*/ 6258791 w 9317182"/>
              <a:gd name="connsiteY4" fmla="*/ 0 h 3581967"/>
              <a:gd name="connsiteX5" fmla="*/ 9317182 w 9317182"/>
              <a:gd name="connsiteY5" fmla="*/ 0 h 3581967"/>
              <a:gd name="connsiteX6" fmla="*/ 9317182 w 9317182"/>
              <a:gd name="connsiteY6" fmla="*/ 3581967 h 3581967"/>
              <a:gd name="connsiteX7" fmla="*/ 6961995 w 9317182"/>
              <a:gd name="connsiteY7" fmla="*/ 3565156 h 3581967"/>
              <a:gd name="connsiteX8" fmla="*/ 6961716 w 9317182"/>
              <a:gd name="connsiteY8" fmla="*/ 3387363 h 3581967"/>
              <a:gd name="connsiteX9" fmla="*/ 2176578 w 9317182"/>
              <a:gd name="connsiteY9" fmla="*/ 3379105 h 3581967"/>
              <a:gd name="connsiteX10" fmla="*/ 2176578 w 9317182"/>
              <a:gd name="connsiteY10" fmla="*/ 3540684 h 3581967"/>
              <a:gd name="connsiteX11" fmla="*/ 0 w 9317182"/>
              <a:gd name="connsiteY11" fmla="*/ 3581967 h 3581967"/>
              <a:gd name="connsiteX12" fmla="*/ 0 w 9317182"/>
              <a:gd name="connsiteY12" fmla="*/ 0 h 358196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387363 h 3596057"/>
              <a:gd name="connsiteX9" fmla="*/ 2176578 w 9317182"/>
              <a:gd name="connsiteY9" fmla="*/ 3379105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387363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6258791 w 9317182"/>
              <a:gd name="connsiteY3" fmla="*/ 118496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2905991 w 9317182"/>
              <a:gd name="connsiteY2" fmla="*/ 118496 h 3596057"/>
              <a:gd name="connsiteX3" fmla="*/ 5924588 w 9317182"/>
              <a:gd name="connsiteY3" fmla="*/ 828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  <a:gd name="connsiteX0" fmla="*/ 0 w 9317182"/>
              <a:gd name="connsiteY0" fmla="*/ 6094 h 3602151"/>
              <a:gd name="connsiteX1" fmla="*/ 2905991 w 9317182"/>
              <a:gd name="connsiteY1" fmla="*/ 6094 h 3602151"/>
              <a:gd name="connsiteX2" fmla="*/ 3159175 w 9317182"/>
              <a:gd name="connsiteY2" fmla="*/ 0 h 3602151"/>
              <a:gd name="connsiteX3" fmla="*/ 5924588 w 9317182"/>
              <a:gd name="connsiteY3" fmla="*/ 6922 h 3602151"/>
              <a:gd name="connsiteX4" fmla="*/ 6258791 w 9317182"/>
              <a:gd name="connsiteY4" fmla="*/ 6094 h 3602151"/>
              <a:gd name="connsiteX5" fmla="*/ 9317182 w 9317182"/>
              <a:gd name="connsiteY5" fmla="*/ 6094 h 3602151"/>
              <a:gd name="connsiteX6" fmla="*/ 9317182 w 9317182"/>
              <a:gd name="connsiteY6" fmla="*/ 3588061 h 3602151"/>
              <a:gd name="connsiteX7" fmla="*/ 6961995 w 9317182"/>
              <a:gd name="connsiteY7" fmla="*/ 3571250 h 3602151"/>
              <a:gd name="connsiteX8" fmla="*/ 6961716 w 9317182"/>
              <a:gd name="connsiteY8" fmla="*/ 3490361 h 3602151"/>
              <a:gd name="connsiteX9" fmla="*/ 2156324 w 9317182"/>
              <a:gd name="connsiteY9" fmla="*/ 3489024 h 3602151"/>
              <a:gd name="connsiteX10" fmla="*/ 2186706 w 9317182"/>
              <a:gd name="connsiteY10" fmla="*/ 3602151 h 3602151"/>
              <a:gd name="connsiteX11" fmla="*/ 0 w 9317182"/>
              <a:gd name="connsiteY11" fmla="*/ 3588061 h 3602151"/>
              <a:gd name="connsiteX12" fmla="*/ 0 w 9317182"/>
              <a:gd name="connsiteY12" fmla="*/ 6094 h 3602151"/>
              <a:gd name="connsiteX0" fmla="*/ 0 w 9317182"/>
              <a:gd name="connsiteY0" fmla="*/ 0 h 3596057"/>
              <a:gd name="connsiteX1" fmla="*/ 2905991 w 9317182"/>
              <a:gd name="connsiteY1" fmla="*/ 0 h 3596057"/>
              <a:gd name="connsiteX2" fmla="*/ 3209812 w 9317182"/>
              <a:gd name="connsiteY2" fmla="*/ 828 h 3596057"/>
              <a:gd name="connsiteX3" fmla="*/ 5924588 w 9317182"/>
              <a:gd name="connsiteY3" fmla="*/ 828 h 3596057"/>
              <a:gd name="connsiteX4" fmla="*/ 6258791 w 9317182"/>
              <a:gd name="connsiteY4" fmla="*/ 0 h 3596057"/>
              <a:gd name="connsiteX5" fmla="*/ 9317182 w 9317182"/>
              <a:gd name="connsiteY5" fmla="*/ 0 h 3596057"/>
              <a:gd name="connsiteX6" fmla="*/ 9317182 w 9317182"/>
              <a:gd name="connsiteY6" fmla="*/ 3581967 h 3596057"/>
              <a:gd name="connsiteX7" fmla="*/ 6961995 w 9317182"/>
              <a:gd name="connsiteY7" fmla="*/ 3565156 h 3596057"/>
              <a:gd name="connsiteX8" fmla="*/ 6961716 w 9317182"/>
              <a:gd name="connsiteY8" fmla="*/ 3484267 h 3596057"/>
              <a:gd name="connsiteX9" fmla="*/ 2156324 w 9317182"/>
              <a:gd name="connsiteY9" fmla="*/ 3482930 h 3596057"/>
              <a:gd name="connsiteX10" fmla="*/ 2186706 w 9317182"/>
              <a:gd name="connsiteY10" fmla="*/ 3596057 h 3596057"/>
              <a:gd name="connsiteX11" fmla="*/ 0 w 9317182"/>
              <a:gd name="connsiteY11" fmla="*/ 3581967 h 3596057"/>
              <a:gd name="connsiteX12" fmla="*/ 0 w 9317182"/>
              <a:gd name="connsiteY12" fmla="*/ 0 h 359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17182" h="3596057">
                <a:moveTo>
                  <a:pt x="0" y="0"/>
                </a:moveTo>
                <a:lnTo>
                  <a:pt x="2905991" y="0"/>
                </a:lnTo>
                <a:lnTo>
                  <a:pt x="3209812" y="828"/>
                </a:lnTo>
                <a:lnTo>
                  <a:pt x="5924588" y="828"/>
                </a:lnTo>
                <a:lnTo>
                  <a:pt x="6258791" y="0"/>
                </a:lnTo>
                <a:lnTo>
                  <a:pt x="9317182" y="0"/>
                </a:lnTo>
                <a:lnTo>
                  <a:pt x="9317182" y="3581967"/>
                </a:lnTo>
                <a:lnTo>
                  <a:pt x="6961995" y="3565156"/>
                </a:lnTo>
                <a:lnTo>
                  <a:pt x="6961716" y="3484267"/>
                </a:lnTo>
                <a:lnTo>
                  <a:pt x="2156324" y="3482930"/>
                </a:lnTo>
                <a:lnTo>
                  <a:pt x="2186706" y="3596057"/>
                </a:lnTo>
                <a:lnTo>
                  <a:pt x="0" y="3581967"/>
                </a:lnTo>
                <a:lnTo>
                  <a:pt x="0" y="0"/>
                </a:lnTo>
                <a:close/>
              </a:path>
            </a:pathLst>
          </a:custGeom>
          <a:solidFill>
            <a:srgbClr val="32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bn-IN" dirty="0"/>
              <a:t>  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1600200" y="216467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আমারা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ঙ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লিখব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82AC0-ED2D-182F-F6B9-C0AFE6240315}"/>
              </a:ext>
            </a:extLst>
          </p:cNvPr>
          <p:cNvSpPr txBox="1"/>
          <p:nvPr/>
        </p:nvSpPr>
        <p:spPr>
          <a:xfrm>
            <a:off x="1066172" y="207500"/>
            <a:ext cx="8991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স্থন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শুরু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করছি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স্থানে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শেষ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করছি</a:t>
            </a:r>
            <a:r>
              <a:rPr lang="en-US" sz="48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8B49DB-A1E3-5513-E148-C2C4439F6F7A}"/>
              </a:ext>
            </a:extLst>
          </p:cNvPr>
          <p:cNvSpPr/>
          <p:nvPr/>
        </p:nvSpPr>
        <p:spPr>
          <a:xfrm>
            <a:off x="4797846" y="2659749"/>
            <a:ext cx="668228" cy="1120484"/>
          </a:xfrm>
          <a:custGeom>
            <a:avLst/>
            <a:gdLst>
              <a:gd name="connsiteX0" fmla="*/ 272402 w 668228"/>
              <a:gd name="connsiteY0" fmla="*/ 0 h 1120484"/>
              <a:gd name="connsiteX1" fmla="*/ 460749 w 668228"/>
              <a:gd name="connsiteY1" fmla="*/ 433509 h 1120484"/>
              <a:gd name="connsiteX2" fmla="*/ 630388 w 668228"/>
              <a:gd name="connsiteY2" fmla="*/ 631432 h 1120484"/>
              <a:gd name="connsiteX3" fmla="*/ 668228 w 668228"/>
              <a:gd name="connsiteY3" fmla="*/ 664502 h 1120484"/>
              <a:gd name="connsiteX4" fmla="*/ 668228 w 668228"/>
              <a:gd name="connsiteY4" fmla="*/ 1120484 h 1120484"/>
              <a:gd name="connsiteX5" fmla="*/ 623484 w 668228"/>
              <a:gd name="connsiteY5" fmla="*/ 1101835 h 1120484"/>
              <a:gd name="connsiteX6" fmla="*/ 432137 w 668228"/>
              <a:gd name="connsiteY6" fmla="*/ 975107 h 1120484"/>
              <a:gd name="connsiteX7" fmla="*/ 218929 w 668228"/>
              <a:gd name="connsiteY7" fmla="*/ 740614 h 1120484"/>
              <a:gd name="connsiteX8" fmla="*/ 80989 w 668228"/>
              <a:gd name="connsiteY8" fmla="*/ 478053 h 1120484"/>
              <a:gd name="connsiteX9" fmla="*/ 0 w 668228"/>
              <a:gd name="connsiteY9" fmla="*/ 174886 h 1120484"/>
              <a:gd name="connsiteX10" fmla="*/ 272402 w 668228"/>
              <a:gd name="connsiteY10" fmla="*/ 0 h 112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8228" h="1120484">
                <a:moveTo>
                  <a:pt x="272402" y="0"/>
                </a:moveTo>
                <a:cubicBezTo>
                  <a:pt x="319343" y="181662"/>
                  <a:pt x="382126" y="326164"/>
                  <a:pt x="460749" y="433509"/>
                </a:cubicBezTo>
                <a:cubicBezTo>
                  <a:pt x="519716" y="514016"/>
                  <a:pt x="576262" y="579990"/>
                  <a:pt x="630388" y="631432"/>
                </a:cubicBezTo>
                <a:lnTo>
                  <a:pt x="668228" y="664502"/>
                </a:lnTo>
                <a:lnTo>
                  <a:pt x="668228" y="1120484"/>
                </a:lnTo>
                <a:lnTo>
                  <a:pt x="623484" y="1101835"/>
                </a:lnTo>
                <a:cubicBezTo>
                  <a:pt x="558525" y="1070847"/>
                  <a:pt x="494743" y="1028605"/>
                  <a:pt x="432137" y="975107"/>
                </a:cubicBezTo>
                <a:cubicBezTo>
                  <a:pt x="348661" y="903779"/>
                  <a:pt x="277592" y="825614"/>
                  <a:pt x="218929" y="740614"/>
                </a:cubicBezTo>
                <a:cubicBezTo>
                  <a:pt x="160268" y="655612"/>
                  <a:pt x="114288" y="568091"/>
                  <a:pt x="80989" y="478053"/>
                </a:cubicBezTo>
                <a:cubicBezTo>
                  <a:pt x="47690" y="388017"/>
                  <a:pt x="20693" y="286960"/>
                  <a:pt x="0" y="174886"/>
                </a:cubicBezTo>
                <a:lnTo>
                  <a:pt x="2724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E51BD2-05E8-383C-B8F8-DF9A6F49A416}"/>
              </a:ext>
            </a:extLst>
          </p:cNvPr>
          <p:cNvSpPr/>
          <p:nvPr/>
        </p:nvSpPr>
        <p:spPr>
          <a:xfrm rot="20912629">
            <a:off x="4844462" y="3108609"/>
            <a:ext cx="2350677" cy="2638043"/>
          </a:xfrm>
          <a:custGeom>
            <a:avLst/>
            <a:gdLst>
              <a:gd name="connsiteX0" fmla="*/ 49641 w 2350677"/>
              <a:gd name="connsiteY0" fmla="*/ 0 h 2638043"/>
              <a:gd name="connsiteX1" fmla="*/ 355827 w 2350677"/>
              <a:gd name="connsiteY1" fmla="*/ 155663 h 2638043"/>
              <a:gd name="connsiteX2" fmla="*/ 339411 w 2350677"/>
              <a:gd name="connsiteY2" fmla="*/ 726947 h 2638043"/>
              <a:gd name="connsiteX3" fmla="*/ 390805 w 2350677"/>
              <a:gd name="connsiteY3" fmla="*/ 1138109 h 2638043"/>
              <a:gd name="connsiteX4" fmla="*/ 487138 w 2350677"/>
              <a:gd name="connsiteY4" fmla="*/ 1443700 h 2638043"/>
              <a:gd name="connsiteX5" fmla="*/ 609995 w 2350677"/>
              <a:gd name="connsiteY5" fmla="*/ 1653673 h 2638043"/>
              <a:gd name="connsiteX6" fmla="*/ 880269 w 2350677"/>
              <a:gd name="connsiteY6" fmla="*/ 1923837 h 2638043"/>
              <a:gd name="connsiteX7" fmla="*/ 1240949 w 2350677"/>
              <a:gd name="connsiteY7" fmla="*/ 2064616 h 2638043"/>
              <a:gd name="connsiteX8" fmla="*/ 1479441 w 2350677"/>
              <a:gd name="connsiteY8" fmla="*/ 2077634 h 2638043"/>
              <a:gd name="connsiteX9" fmla="*/ 1700990 w 2350677"/>
              <a:gd name="connsiteY9" fmla="*/ 2023734 h 2638043"/>
              <a:gd name="connsiteX10" fmla="*/ 1873143 w 2350677"/>
              <a:gd name="connsiteY10" fmla="*/ 1902183 h 2638043"/>
              <a:gd name="connsiteX11" fmla="*/ 1970100 w 2350677"/>
              <a:gd name="connsiteY11" fmla="*/ 1705646 h 2638043"/>
              <a:gd name="connsiteX12" fmla="*/ 1957789 w 2350677"/>
              <a:gd name="connsiteY12" fmla="*/ 1573009 h 2638043"/>
              <a:gd name="connsiteX13" fmla="*/ 1913305 w 2350677"/>
              <a:gd name="connsiteY13" fmla="*/ 1475506 h 2638043"/>
              <a:gd name="connsiteX14" fmla="*/ 1913305 w 2350677"/>
              <a:gd name="connsiteY14" fmla="*/ 787834 h 2638043"/>
              <a:gd name="connsiteX15" fmla="*/ 1913617 w 2350677"/>
              <a:gd name="connsiteY15" fmla="*/ 787602 h 2638043"/>
              <a:gd name="connsiteX16" fmla="*/ 2170982 w 2350677"/>
              <a:gd name="connsiteY16" fmla="*/ 1047256 h 2638043"/>
              <a:gd name="connsiteX17" fmla="*/ 2299198 w 2350677"/>
              <a:gd name="connsiteY17" fmla="*/ 1310306 h 2638043"/>
              <a:gd name="connsiteX18" fmla="*/ 2349536 w 2350677"/>
              <a:gd name="connsiteY18" fmla="*/ 1569018 h 2638043"/>
              <a:gd name="connsiteX19" fmla="*/ 2333437 w 2350677"/>
              <a:gd name="connsiteY19" fmla="*/ 1801045 h 2638043"/>
              <a:gd name="connsiteX20" fmla="*/ 2174284 w 2350677"/>
              <a:gd name="connsiteY20" fmla="*/ 2201446 h 2638043"/>
              <a:gd name="connsiteX21" fmla="*/ 1899070 w 2350677"/>
              <a:gd name="connsiteY21" fmla="*/ 2480272 h 2638043"/>
              <a:gd name="connsiteX22" fmla="*/ 1535028 w 2350677"/>
              <a:gd name="connsiteY22" fmla="*/ 2622777 h 2638043"/>
              <a:gd name="connsiteX23" fmla="*/ 1117187 w 2350677"/>
              <a:gd name="connsiteY23" fmla="*/ 2613539 h 2638043"/>
              <a:gd name="connsiteX24" fmla="*/ 494252 w 2350677"/>
              <a:gd name="connsiteY24" fmla="*/ 2262376 h 2638043"/>
              <a:gd name="connsiteX25" fmla="*/ 142086 w 2350677"/>
              <a:gd name="connsiteY25" fmla="*/ 1624805 h 2638043"/>
              <a:gd name="connsiteX26" fmla="*/ 4965 w 2350677"/>
              <a:gd name="connsiteY26" fmla="*/ 850645 h 2638043"/>
              <a:gd name="connsiteX27" fmla="*/ 49641 w 2350677"/>
              <a:gd name="connsiteY27" fmla="*/ 0 h 263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50677" h="2638043">
                <a:moveTo>
                  <a:pt x="49641" y="0"/>
                </a:moveTo>
                <a:lnTo>
                  <a:pt x="355827" y="155663"/>
                </a:lnTo>
                <a:cubicBezTo>
                  <a:pt x="336047" y="382041"/>
                  <a:pt x="330575" y="572470"/>
                  <a:pt x="339411" y="726947"/>
                </a:cubicBezTo>
                <a:cubicBezTo>
                  <a:pt x="348247" y="881425"/>
                  <a:pt x="365378" y="1018479"/>
                  <a:pt x="390805" y="1138109"/>
                </a:cubicBezTo>
                <a:cubicBezTo>
                  <a:pt x="416233" y="1257740"/>
                  <a:pt x="448344" y="1359602"/>
                  <a:pt x="487138" y="1443700"/>
                </a:cubicBezTo>
                <a:cubicBezTo>
                  <a:pt x="525933" y="1527796"/>
                  <a:pt x="566884" y="1597788"/>
                  <a:pt x="609995" y="1653673"/>
                </a:cubicBezTo>
                <a:cubicBezTo>
                  <a:pt x="696538" y="1769681"/>
                  <a:pt x="786631" y="1859735"/>
                  <a:pt x="880269" y="1923837"/>
                </a:cubicBezTo>
                <a:cubicBezTo>
                  <a:pt x="973910" y="1987936"/>
                  <a:pt x="1094135" y="2034863"/>
                  <a:pt x="1240949" y="2064616"/>
                </a:cubicBezTo>
                <a:cubicBezTo>
                  <a:pt x="1318364" y="2080305"/>
                  <a:pt x="1397861" y="2084644"/>
                  <a:pt x="1479441" y="2077634"/>
                </a:cubicBezTo>
                <a:cubicBezTo>
                  <a:pt x="1561020" y="2070623"/>
                  <a:pt x="1634871" y="2052657"/>
                  <a:pt x="1700990" y="2023734"/>
                </a:cubicBezTo>
                <a:cubicBezTo>
                  <a:pt x="1767112" y="1994814"/>
                  <a:pt x="1824495" y="1954295"/>
                  <a:pt x="1873143" y="1902183"/>
                </a:cubicBezTo>
                <a:cubicBezTo>
                  <a:pt x="1921790" y="1850068"/>
                  <a:pt x="1954108" y="1784557"/>
                  <a:pt x="1970100" y="1705646"/>
                </a:cubicBezTo>
                <a:cubicBezTo>
                  <a:pt x="1979703" y="1658263"/>
                  <a:pt x="1975599" y="1614052"/>
                  <a:pt x="1957789" y="1573009"/>
                </a:cubicBezTo>
                <a:lnTo>
                  <a:pt x="1913305" y="1475506"/>
                </a:lnTo>
                <a:lnTo>
                  <a:pt x="1913305" y="787834"/>
                </a:lnTo>
                <a:lnTo>
                  <a:pt x="1913617" y="787602"/>
                </a:lnTo>
                <a:cubicBezTo>
                  <a:pt x="2029555" y="874440"/>
                  <a:pt x="2115343" y="960992"/>
                  <a:pt x="2170982" y="1047256"/>
                </a:cubicBezTo>
                <a:cubicBezTo>
                  <a:pt x="2226620" y="1133519"/>
                  <a:pt x="2269359" y="1221204"/>
                  <a:pt x="2299198" y="1310306"/>
                </a:cubicBezTo>
                <a:cubicBezTo>
                  <a:pt x="2329036" y="1399407"/>
                  <a:pt x="2345816" y="1485644"/>
                  <a:pt x="2349536" y="1569018"/>
                </a:cubicBezTo>
                <a:cubicBezTo>
                  <a:pt x="2353255" y="1652391"/>
                  <a:pt x="2347889" y="1729734"/>
                  <a:pt x="2333437" y="1801045"/>
                </a:cubicBezTo>
                <a:cubicBezTo>
                  <a:pt x="2302435" y="1954022"/>
                  <a:pt x="2249384" y="2087487"/>
                  <a:pt x="2174284" y="2201446"/>
                </a:cubicBezTo>
                <a:cubicBezTo>
                  <a:pt x="2099184" y="2315402"/>
                  <a:pt x="2007446" y="2408344"/>
                  <a:pt x="1899070" y="2480272"/>
                </a:cubicBezTo>
                <a:cubicBezTo>
                  <a:pt x="1790694" y="2552201"/>
                  <a:pt x="1669347" y="2599703"/>
                  <a:pt x="1535028" y="2622777"/>
                </a:cubicBezTo>
                <a:cubicBezTo>
                  <a:pt x="1400710" y="2645848"/>
                  <a:pt x="1261430" y="2642771"/>
                  <a:pt x="1117187" y="2613539"/>
                </a:cubicBezTo>
                <a:cubicBezTo>
                  <a:pt x="859037" y="2561223"/>
                  <a:pt x="651392" y="2444169"/>
                  <a:pt x="494252" y="2262376"/>
                </a:cubicBezTo>
                <a:cubicBezTo>
                  <a:pt x="337111" y="2080584"/>
                  <a:pt x="219724" y="1868061"/>
                  <a:pt x="142086" y="1624805"/>
                </a:cubicBezTo>
                <a:cubicBezTo>
                  <a:pt x="64450" y="1381551"/>
                  <a:pt x="18742" y="1123497"/>
                  <a:pt x="4965" y="850645"/>
                </a:cubicBezTo>
                <a:cubicBezTo>
                  <a:pt x="-8812" y="577792"/>
                  <a:pt x="6081" y="294243"/>
                  <a:pt x="49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B85496-26C2-E0CD-98B2-A042FFC2EADF}"/>
              </a:ext>
            </a:extLst>
          </p:cNvPr>
          <p:cNvSpPr/>
          <p:nvPr/>
        </p:nvSpPr>
        <p:spPr>
          <a:xfrm>
            <a:off x="5475218" y="2677325"/>
            <a:ext cx="389386" cy="2089764"/>
          </a:xfrm>
          <a:custGeom>
            <a:avLst/>
            <a:gdLst>
              <a:gd name="connsiteX0" fmla="*/ 389386 w 389386"/>
              <a:gd name="connsiteY0" fmla="*/ 0 h 2089764"/>
              <a:gd name="connsiteX1" fmla="*/ 389386 w 389386"/>
              <a:gd name="connsiteY1" fmla="*/ 2089764 h 2089764"/>
              <a:gd name="connsiteX2" fmla="*/ 385558 w 389386"/>
              <a:gd name="connsiteY2" fmla="*/ 2089032 h 2089764"/>
              <a:gd name="connsiteX3" fmla="*/ 278875 w 389386"/>
              <a:gd name="connsiteY3" fmla="*/ 2042060 h 2089764"/>
              <a:gd name="connsiteX4" fmla="*/ 124956 w 389386"/>
              <a:gd name="connsiteY4" fmla="*/ 1889516 h 2089764"/>
              <a:gd name="connsiteX5" fmla="*/ 39207 w 389386"/>
              <a:gd name="connsiteY5" fmla="*/ 1707305 h 2089764"/>
              <a:gd name="connsiteX6" fmla="*/ 11464 w 389386"/>
              <a:gd name="connsiteY6" fmla="*/ 1540473 h 2089764"/>
              <a:gd name="connsiteX7" fmla="*/ 11464 w 389386"/>
              <a:gd name="connsiteY7" fmla="*/ 1111499 h 2089764"/>
              <a:gd name="connsiteX8" fmla="*/ 0 w 389386"/>
              <a:gd name="connsiteY8" fmla="*/ 1106721 h 2089764"/>
              <a:gd name="connsiteX9" fmla="*/ 0 w 389386"/>
              <a:gd name="connsiteY9" fmla="*/ 654918 h 2089764"/>
              <a:gd name="connsiteX10" fmla="*/ 6335 w 389386"/>
              <a:gd name="connsiteY10" fmla="*/ 660454 h 2089764"/>
              <a:gd name="connsiteX11" fmla="*/ 5695 w 389386"/>
              <a:gd name="connsiteY11" fmla="*/ 707519 h 2089764"/>
              <a:gd name="connsiteX12" fmla="*/ 80594 w 389386"/>
              <a:gd name="connsiteY12" fmla="*/ 308393 h 2089764"/>
              <a:gd name="connsiteX13" fmla="*/ 270084 w 389386"/>
              <a:gd name="connsiteY13" fmla="*/ 69594 h 2089764"/>
              <a:gd name="connsiteX14" fmla="*/ 387938 w 389386"/>
              <a:gd name="connsiteY14" fmla="*/ 486 h 2089764"/>
              <a:gd name="connsiteX15" fmla="*/ 389386 w 389386"/>
              <a:gd name="connsiteY15" fmla="*/ 0 h 208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386" h="2089764">
                <a:moveTo>
                  <a:pt x="389386" y="0"/>
                </a:moveTo>
                <a:lnTo>
                  <a:pt x="389386" y="2089764"/>
                </a:lnTo>
                <a:lnTo>
                  <a:pt x="385558" y="2089032"/>
                </a:lnTo>
                <a:cubicBezTo>
                  <a:pt x="346407" y="2078595"/>
                  <a:pt x="310846" y="2062937"/>
                  <a:pt x="278875" y="2042060"/>
                </a:cubicBezTo>
                <a:cubicBezTo>
                  <a:pt x="214933" y="2000309"/>
                  <a:pt x="163627" y="1949458"/>
                  <a:pt x="124956" y="1889516"/>
                </a:cubicBezTo>
                <a:cubicBezTo>
                  <a:pt x="86285" y="1829571"/>
                  <a:pt x="57702" y="1768834"/>
                  <a:pt x="39207" y="1707305"/>
                </a:cubicBezTo>
                <a:cubicBezTo>
                  <a:pt x="20710" y="1645772"/>
                  <a:pt x="11464" y="1590162"/>
                  <a:pt x="11464" y="1540473"/>
                </a:cubicBezTo>
                <a:lnTo>
                  <a:pt x="11464" y="1111499"/>
                </a:lnTo>
                <a:lnTo>
                  <a:pt x="0" y="1106721"/>
                </a:lnTo>
                <a:lnTo>
                  <a:pt x="0" y="654918"/>
                </a:lnTo>
                <a:lnTo>
                  <a:pt x="6335" y="660454"/>
                </a:lnTo>
                <a:lnTo>
                  <a:pt x="5695" y="707519"/>
                </a:lnTo>
                <a:cubicBezTo>
                  <a:pt x="5695" y="545451"/>
                  <a:pt x="30660" y="412410"/>
                  <a:pt x="80594" y="308393"/>
                </a:cubicBezTo>
                <a:cubicBezTo>
                  <a:pt x="130525" y="204375"/>
                  <a:pt x="193689" y="124777"/>
                  <a:pt x="270084" y="69594"/>
                </a:cubicBezTo>
                <a:cubicBezTo>
                  <a:pt x="308282" y="42003"/>
                  <a:pt x="347566" y="18967"/>
                  <a:pt x="387938" y="486"/>
                </a:cubicBezTo>
                <a:lnTo>
                  <a:pt x="3893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1AE4F09-C32C-37C3-8A9E-9308750716C5}"/>
              </a:ext>
            </a:extLst>
          </p:cNvPr>
          <p:cNvSpPr/>
          <p:nvPr/>
        </p:nvSpPr>
        <p:spPr>
          <a:xfrm>
            <a:off x="5882892" y="3768909"/>
            <a:ext cx="879419" cy="1013107"/>
          </a:xfrm>
          <a:custGeom>
            <a:avLst/>
            <a:gdLst>
              <a:gd name="connsiteX0" fmla="*/ 747053 w 879419"/>
              <a:gd name="connsiteY0" fmla="*/ 0 h 1013107"/>
              <a:gd name="connsiteX1" fmla="*/ 879419 w 879419"/>
              <a:gd name="connsiteY1" fmla="*/ 653155 h 1013107"/>
              <a:gd name="connsiteX2" fmla="*/ 863128 w 879419"/>
              <a:gd name="connsiteY2" fmla="*/ 676290 h 1013107"/>
              <a:gd name="connsiteX3" fmla="*/ 761337 w 879419"/>
              <a:gd name="connsiteY3" fmla="*/ 767073 h 1013107"/>
              <a:gd name="connsiteX4" fmla="*/ 561225 w 879419"/>
              <a:gd name="connsiteY4" fmla="*/ 890640 h 1013107"/>
              <a:gd name="connsiteX5" fmla="*/ 336986 w 879419"/>
              <a:gd name="connsiteY5" fmla="*/ 979549 h 1013107"/>
              <a:gd name="connsiteX6" fmla="*/ 106107 w 879419"/>
              <a:gd name="connsiteY6" fmla="*/ 1013107 h 1013107"/>
              <a:gd name="connsiteX7" fmla="*/ 39303 w 879419"/>
              <a:gd name="connsiteY7" fmla="*/ 1009192 h 1013107"/>
              <a:gd name="connsiteX8" fmla="*/ 0 w 879419"/>
              <a:gd name="connsiteY8" fmla="*/ 1001677 h 1013107"/>
              <a:gd name="connsiteX9" fmla="*/ 0 w 879419"/>
              <a:gd name="connsiteY9" fmla="*/ 363015 h 1013107"/>
              <a:gd name="connsiteX10" fmla="*/ 8133 w 879419"/>
              <a:gd name="connsiteY10" fmla="*/ 363015 h 1013107"/>
              <a:gd name="connsiteX11" fmla="*/ 8133 w 879419"/>
              <a:gd name="connsiteY11" fmla="*/ 446694 h 1013107"/>
              <a:gd name="connsiteX12" fmla="*/ 76165 w 879419"/>
              <a:gd name="connsiteY12" fmla="*/ 468120 h 1013107"/>
              <a:gd name="connsiteX13" fmla="*/ 237317 w 879419"/>
              <a:gd name="connsiteY13" fmla="*/ 421145 h 1013107"/>
              <a:gd name="connsiteX14" fmla="*/ 429740 w 879419"/>
              <a:gd name="connsiteY14" fmla="*/ 304220 h 1013107"/>
              <a:gd name="connsiteX15" fmla="*/ 608106 w 879419"/>
              <a:gd name="connsiteY15" fmla="*/ 154284 h 1013107"/>
              <a:gd name="connsiteX16" fmla="*/ 747053 w 879419"/>
              <a:gd name="connsiteY16" fmla="*/ 0 h 101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9419" h="1013107">
                <a:moveTo>
                  <a:pt x="747053" y="0"/>
                </a:moveTo>
                <a:lnTo>
                  <a:pt x="879419" y="653155"/>
                </a:lnTo>
                <a:lnTo>
                  <a:pt x="863128" y="676290"/>
                </a:lnTo>
                <a:cubicBezTo>
                  <a:pt x="841371" y="702706"/>
                  <a:pt x="807441" y="732967"/>
                  <a:pt x="761337" y="767073"/>
                </a:cubicBezTo>
                <a:cubicBezTo>
                  <a:pt x="699868" y="812551"/>
                  <a:pt x="633164" y="853739"/>
                  <a:pt x="561225" y="890640"/>
                </a:cubicBezTo>
                <a:cubicBezTo>
                  <a:pt x="489287" y="927540"/>
                  <a:pt x="414541" y="957177"/>
                  <a:pt x="336986" y="979549"/>
                </a:cubicBezTo>
                <a:cubicBezTo>
                  <a:pt x="259431" y="1001921"/>
                  <a:pt x="182471" y="1013107"/>
                  <a:pt x="106107" y="1013107"/>
                </a:cubicBezTo>
                <a:cubicBezTo>
                  <a:pt x="82942" y="1013107"/>
                  <a:pt x="60674" y="1011802"/>
                  <a:pt x="39303" y="1009192"/>
                </a:cubicBezTo>
                <a:lnTo>
                  <a:pt x="0" y="1001677"/>
                </a:lnTo>
                <a:lnTo>
                  <a:pt x="0" y="363015"/>
                </a:lnTo>
                <a:lnTo>
                  <a:pt x="8133" y="363015"/>
                </a:lnTo>
                <a:lnTo>
                  <a:pt x="8133" y="446694"/>
                </a:lnTo>
                <a:cubicBezTo>
                  <a:pt x="8133" y="460976"/>
                  <a:pt x="30811" y="468119"/>
                  <a:pt x="76165" y="468120"/>
                </a:cubicBezTo>
                <a:cubicBezTo>
                  <a:pt x="120788" y="468120"/>
                  <a:pt x="174506" y="452463"/>
                  <a:pt x="237317" y="421145"/>
                </a:cubicBezTo>
                <a:cubicBezTo>
                  <a:pt x="300132" y="389831"/>
                  <a:pt x="364271" y="350857"/>
                  <a:pt x="429740" y="304220"/>
                </a:cubicBezTo>
                <a:cubicBezTo>
                  <a:pt x="495208" y="257584"/>
                  <a:pt x="554663" y="207604"/>
                  <a:pt x="608106" y="154284"/>
                </a:cubicBezTo>
                <a:lnTo>
                  <a:pt x="747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8B4DA6-BD5C-B1A0-AD20-5D178470DDAC}"/>
              </a:ext>
            </a:extLst>
          </p:cNvPr>
          <p:cNvSpPr/>
          <p:nvPr/>
        </p:nvSpPr>
        <p:spPr>
          <a:xfrm>
            <a:off x="5860160" y="2599349"/>
            <a:ext cx="902151" cy="1271640"/>
          </a:xfrm>
          <a:custGeom>
            <a:avLst/>
            <a:gdLst>
              <a:gd name="connsiteX0" fmla="*/ 337934 w 902151"/>
              <a:gd name="connsiteY0" fmla="*/ 0 h 1271640"/>
              <a:gd name="connsiteX1" fmla="*/ 535072 w 902151"/>
              <a:gd name="connsiteY1" fmla="*/ 33284 h 1271640"/>
              <a:gd name="connsiteX2" fmla="*/ 718932 w 902151"/>
              <a:gd name="connsiteY2" fmla="*/ 137575 h 1271640"/>
              <a:gd name="connsiteX3" fmla="*/ 850874 w 902151"/>
              <a:gd name="connsiteY3" fmla="*/ 320702 h 1271640"/>
              <a:gd name="connsiteX4" fmla="*/ 902151 w 902151"/>
              <a:gd name="connsiteY4" fmla="*/ 592784 h 1271640"/>
              <a:gd name="connsiteX5" fmla="*/ 838513 w 902151"/>
              <a:gd name="connsiteY5" fmla="*/ 849210 h 1271640"/>
              <a:gd name="connsiteX6" fmla="*/ 673286 w 902151"/>
              <a:gd name="connsiteY6" fmla="*/ 1065666 h 1271640"/>
              <a:gd name="connsiteX7" fmla="*/ 439020 w 902151"/>
              <a:gd name="connsiteY7" fmla="*/ 1214823 h 1271640"/>
              <a:gd name="connsiteX8" fmla="*/ 171196 w 902151"/>
              <a:gd name="connsiteY8" fmla="*/ 1271640 h 1271640"/>
              <a:gd name="connsiteX9" fmla="*/ 59434 w 902151"/>
              <a:gd name="connsiteY9" fmla="*/ 1271640 h 1271640"/>
              <a:gd name="connsiteX10" fmla="*/ 59434 w 902151"/>
              <a:gd name="connsiteY10" fmla="*/ 816126 h 1271640"/>
              <a:gd name="connsiteX11" fmla="*/ 108109 w 902151"/>
              <a:gd name="connsiteY11" fmla="*/ 812688 h 1271640"/>
              <a:gd name="connsiteX12" fmla="*/ 208463 w 902151"/>
              <a:gd name="connsiteY12" fmla="*/ 789510 h 1271640"/>
              <a:gd name="connsiteX13" fmla="*/ 376346 w 902151"/>
              <a:gd name="connsiteY13" fmla="*/ 710856 h 1271640"/>
              <a:gd name="connsiteX14" fmla="*/ 484802 w 902151"/>
              <a:gd name="connsiteY14" fmla="*/ 615585 h 1271640"/>
              <a:gd name="connsiteX15" fmla="*/ 521245 w 902151"/>
              <a:gd name="connsiteY15" fmla="*/ 535742 h 1271640"/>
              <a:gd name="connsiteX16" fmla="*/ 484070 w 902151"/>
              <a:gd name="connsiteY16" fmla="*/ 481123 h 1271640"/>
              <a:gd name="connsiteX17" fmla="*/ 389943 w 902151"/>
              <a:gd name="connsiteY17" fmla="*/ 457089 h 1271640"/>
              <a:gd name="connsiteX18" fmla="*/ 268759 w 902151"/>
              <a:gd name="connsiteY18" fmla="*/ 481718 h 1271640"/>
              <a:gd name="connsiteX19" fmla="*/ 147023 w 902151"/>
              <a:gd name="connsiteY19" fmla="*/ 558404 h 1271640"/>
              <a:gd name="connsiteX20" fmla="*/ 53948 w 902151"/>
              <a:gd name="connsiteY20" fmla="*/ 691582 h 1271640"/>
              <a:gd name="connsiteX21" fmla="*/ 30049 w 902151"/>
              <a:gd name="connsiteY21" fmla="*/ 747726 h 1271640"/>
              <a:gd name="connsiteX22" fmla="*/ 21563 w 902151"/>
              <a:gd name="connsiteY22" fmla="*/ 775351 h 1271640"/>
              <a:gd name="connsiteX23" fmla="*/ 13715 w 902151"/>
              <a:gd name="connsiteY23" fmla="*/ 775351 h 1271640"/>
              <a:gd name="connsiteX24" fmla="*/ 13715 w 902151"/>
              <a:gd name="connsiteY24" fmla="*/ 786375 h 1271640"/>
              <a:gd name="connsiteX25" fmla="*/ 0 w 902151"/>
              <a:gd name="connsiteY25" fmla="*/ 786375 h 1271640"/>
              <a:gd name="connsiteX26" fmla="*/ 0 w 902151"/>
              <a:gd name="connsiteY26" fmla="*/ 66330 h 1271640"/>
              <a:gd name="connsiteX27" fmla="*/ 113787 w 902151"/>
              <a:gd name="connsiteY27" fmla="*/ 28112 h 1271640"/>
              <a:gd name="connsiteX28" fmla="*/ 337934 w 902151"/>
              <a:gd name="connsiteY28" fmla="*/ 0 h 127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2151" h="1271640">
                <a:moveTo>
                  <a:pt x="337934" y="0"/>
                </a:moveTo>
                <a:cubicBezTo>
                  <a:pt x="400564" y="1"/>
                  <a:pt x="466276" y="11095"/>
                  <a:pt x="535072" y="33284"/>
                </a:cubicBezTo>
                <a:cubicBezTo>
                  <a:pt x="603866" y="55474"/>
                  <a:pt x="665153" y="90236"/>
                  <a:pt x="718932" y="137575"/>
                </a:cubicBezTo>
                <a:cubicBezTo>
                  <a:pt x="772709" y="184914"/>
                  <a:pt x="816690" y="245957"/>
                  <a:pt x="850874" y="320702"/>
                </a:cubicBezTo>
                <a:cubicBezTo>
                  <a:pt x="885058" y="395450"/>
                  <a:pt x="902151" y="486144"/>
                  <a:pt x="902151" y="592784"/>
                </a:cubicBezTo>
                <a:cubicBezTo>
                  <a:pt x="902151" y="680993"/>
                  <a:pt x="880938" y="766467"/>
                  <a:pt x="838513" y="849210"/>
                </a:cubicBezTo>
                <a:cubicBezTo>
                  <a:pt x="796088" y="931953"/>
                  <a:pt x="741014" y="1004104"/>
                  <a:pt x="673286" y="1065666"/>
                </a:cubicBezTo>
                <a:cubicBezTo>
                  <a:pt x="605560" y="1127228"/>
                  <a:pt x="527472" y="1176946"/>
                  <a:pt x="439020" y="1214823"/>
                </a:cubicBezTo>
                <a:cubicBezTo>
                  <a:pt x="350569" y="1252699"/>
                  <a:pt x="261296" y="1271640"/>
                  <a:pt x="171196" y="1271640"/>
                </a:cubicBezTo>
                <a:lnTo>
                  <a:pt x="59434" y="1271640"/>
                </a:lnTo>
                <a:lnTo>
                  <a:pt x="59434" y="816126"/>
                </a:lnTo>
                <a:lnTo>
                  <a:pt x="108109" y="812688"/>
                </a:lnTo>
                <a:cubicBezTo>
                  <a:pt x="143056" y="807536"/>
                  <a:pt x="176506" y="799811"/>
                  <a:pt x="208463" y="789510"/>
                </a:cubicBezTo>
                <a:cubicBezTo>
                  <a:pt x="272375" y="768908"/>
                  <a:pt x="328336" y="742690"/>
                  <a:pt x="376346" y="710856"/>
                </a:cubicBezTo>
                <a:cubicBezTo>
                  <a:pt x="424356" y="679024"/>
                  <a:pt x="460507" y="647265"/>
                  <a:pt x="484802" y="615585"/>
                </a:cubicBezTo>
                <a:cubicBezTo>
                  <a:pt x="509098" y="583904"/>
                  <a:pt x="521245" y="557289"/>
                  <a:pt x="521245" y="535742"/>
                </a:cubicBezTo>
                <a:cubicBezTo>
                  <a:pt x="521245" y="515353"/>
                  <a:pt x="508853" y="497145"/>
                  <a:pt x="484070" y="481123"/>
                </a:cubicBezTo>
                <a:cubicBezTo>
                  <a:pt x="459287" y="465099"/>
                  <a:pt x="427911" y="457089"/>
                  <a:pt x="389943" y="457089"/>
                </a:cubicBezTo>
                <a:cubicBezTo>
                  <a:pt x="353745" y="457089"/>
                  <a:pt x="313350" y="465297"/>
                  <a:pt x="268759" y="481718"/>
                </a:cubicBezTo>
                <a:cubicBezTo>
                  <a:pt x="224167" y="498139"/>
                  <a:pt x="183589" y="523701"/>
                  <a:pt x="147023" y="558404"/>
                </a:cubicBezTo>
                <a:cubicBezTo>
                  <a:pt x="110460" y="593104"/>
                  <a:pt x="79436" y="637499"/>
                  <a:pt x="53948" y="691582"/>
                </a:cubicBezTo>
                <a:cubicBezTo>
                  <a:pt x="44393" y="711862"/>
                  <a:pt x="36426" y="730578"/>
                  <a:pt x="30049" y="747726"/>
                </a:cubicBezTo>
                <a:lnTo>
                  <a:pt x="21563" y="775351"/>
                </a:lnTo>
                <a:lnTo>
                  <a:pt x="13715" y="775351"/>
                </a:lnTo>
                <a:lnTo>
                  <a:pt x="13715" y="786375"/>
                </a:lnTo>
                <a:lnTo>
                  <a:pt x="0" y="786375"/>
                </a:lnTo>
                <a:lnTo>
                  <a:pt x="0" y="66330"/>
                </a:lnTo>
                <a:lnTo>
                  <a:pt x="113787" y="28112"/>
                </a:lnTo>
                <a:cubicBezTo>
                  <a:pt x="198880" y="9372"/>
                  <a:pt x="273595" y="1"/>
                  <a:pt x="3379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704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2" grpId="0"/>
          <p:bldP spid="4" grpId="0" animBg="1"/>
          <p:bldP spid="5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2" grpId="0"/>
          <p:bldP spid="4" grpId="0" animBg="1"/>
          <p:bldP spid="5" grpId="0" animBg="1"/>
          <p:bldP spid="8" grpId="0" animBg="1"/>
          <p:bldP spid="9" grpId="0" animBg="1"/>
          <p:bldP spid="1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A3F4-FF77-E589-0A7A-6326E40D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44"/>
          <a:stretch/>
        </p:blipFill>
        <p:spPr>
          <a:xfrm>
            <a:off x="1752600" y="788264"/>
            <a:ext cx="496824" cy="416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F0F95-15FF-44FF-2715-4BC5AB66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102" r="71009" b="-102"/>
          <a:stretch/>
        </p:blipFill>
        <p:spPr>
          <a:xfrm>
            <a:off x="2249424" y="794757"/>
            <a:ext cx="496824" cy="416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797CE-DE84-4AF5-2678-7882A837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2" r="56332"/>
          <a:stretch/>
        </p:blipFill>
        <p:spPr>
          <a:xfrm>
            <a:off x="2746248" y="788264"/>
            <a:ext cx="496824" cy="41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83D2-D8E7-88C4-6B15-4801C00D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9" t="-508" r="41655" b="508"/>
          <a:stretch/>
        </p:blipFill>
        <p:spPr>
          <a:xfrm>
            <a:off x="3243072" y="762004"/>
            <a:ext cx="496824" cy="416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47F5-768A-FFA5-55C1-3222E9C7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r="27099"/>
          <a:stretch/>
        </p:blipFill>
        <p:spPr>
          <a:xfrm>
            <a:off x="3739896" y="788264"/>
            <a:ext cx="496824" cy="4168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EC03E-C30F-DD0D-B380-53A694D5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812" r="12664" b="-812"/>
          <a:stretch/>
        </p:blipFill>
        <p:spPr>
          <a:xfrm>
            <a:off x="4236720" y="814525"/>
            <a:ext cx="496824" cy="416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9DEE-CB64-5C76-EFCA-0CC5A8DF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1" t="254" r="-2377" b="-254"/>
          <a:stretch/>
        </p:blipFill>
        <p:spPr>
          <a:xfrm>
            <a:off x="4733544" y="797945"/>
            <a:ext cx="496824" cy="416830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4332CE-64CB-6B20-B1A1-7DB13A5EAF39}"/>
              </a:ext>
            </a:extLst>
          </p:cNvPr>
          <p:cNvSpPr/>
          <p:nvPr/>
        </p:nvSpPr>
        <p:spPr>
          <a:xfrm>
            <a:off x="-30480" y="0"/>
            <a:ext cx="1222248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3498273 w 12192000"/>
              <a:gd name="connsiteY5" fmla="*/ 946444 h 6858000"/>
              <a:gd name="connsiteX6" fmla="*/ 1517073 w 12192000"/>
              <a:gd name="connsiteY6" fmla="*/ 2927644 h 6858000"/>
              <a:gd name="connsiteX7" fmla="*/ 3498273 w 12192000"/>
              <a:gd name="connsiteY7" fmla="*/ 4908844 h 6858000"/>
              <a:gd name="connsiteX8" fmla="*/ 5479473 w 12192000"/>
              <a:gd name="connsiteY8" fmla="*/ 2927644 h 6858000"/>
              <a:gd name="connsiteX9" fmla="*/ 3498273 w 12192000"/>
              <a:gd name="connsiteY9" fmla="*/ 946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3498273" y="946444"/>
                </a:moveTo>
                <a:cubicBezTo>
                  <a:pt x="2404086" y="946444"/>
                  <a:pt x="1517073" y="1833457"/>
                  <a:pt x="1517073" y="2927644"/>
                </a:cubicBezTo>
                <a:cubicBezTo>
                  <a:pt x="1517073" y="4021831"/>
                  <a:pt x="2404086" y="4908844"/>
                  <a:pt x="3498273" y="4908844"/>
                </a:cubicBezTo>
                <a:cubicBezTo>
                  <a:pt x="4592460" y="4908844"/>
                  <a:pt x="5479473" y="4021831"/>
                  <a:pt x="5479473" y="2927644"/>
                </a:cubicBezTo>
                <a:cubicBezTo>
                  <a:pt x="5479473" y="1833457"/>
                  <a:pt x="4592460" y="946444"/>
                  <a:pt x="3498273" y="946444"/>
                </a:cubicBezTo>
                <a:close/>
              </a:path>
            </a:pathLst>
          </a:custGeom>
          <a:gradFill>
            <a:gsLst>
              <a:gs pos="0">
                <a:srgbClr val="12E0E0"/>
              </a:gs>
              <a:gs pos="100000">
                <a:srgbClr val="18F2E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ircle: Hollow 6">
            <a:extLst>
              <a:ext uri="{FF2B5EF4-FFF2-40B4-BE49-F238E27FC236}">
                <a16:creationId xmlns:a16="http://schemas.microsoft.com/office/drawing/2014/main" id="{869C07D2-D741-D382-CCD5-6FCCD99599D9}"/>
              </a:ext>
            </a:extLst>
          </p:cNvPr>
          <p:cNvSpPr/>
          <p:nvPr/>
        </p:nvSpPr>
        <p:spPr>
          <a:xfrm>
            <a:off x="1195810" y="609600"/>
            <a:ext cx="4591348" cy="4591349"/>
          </a:xfrm>
          <a:prstGeom prst="donut">
            <a:avLst>
              <a:gd name="adj" fmla="val 7004"/>
            </a:avLst>
          </a:prstGeom>
          <a:solidFill>
            <a:srgbClr val="12E0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79CFF-1A0B-2CCC-FB03-EA87FB8D06E8}"/>
              </a:ext>
            </a:extLst>
          </p:cNvPr>
          <p:cNvGrpSpPr/>
          <p:nvPr/>
        </p:nvGrpSpPr>
        <p:grpSpPr>
          <a:xfrm>
            <a:off x="5762131" y="518117"/>
            <a:ext cx="6678285" cy="5824567"/>
            <a:chOff x="5673908" y="520814"/>
            <a:chExt cx="6678285" cy="58245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FDFDFE-F5C3-4DF9-9641-BF41AAD0215E}"/>
                </a:ext>
              </a:extLst>
            </p:cNvPr>
            <p:cNvGrpSpPr/>
            <p:nvPr/>
          </p:nvGrpSpPr>
          <p:grpSpPr>
            <a:xfrm>
              <a:off x="5673908" y="520814"/>
              <a:ext cx="5922349" cy="5824567"/>
              <a:chOff x="7427534" y="1190620"/>
              <a:chExt cx="2045859" cy="2129659"/>
            </a:xfrm>
            <a:solidFill>
              <a:srgbClr val="FFFF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5404FE-088E-445E-E411-E1BDAA8410A8}"/>
                  </a:ext>
                </a:extLst>
              </p:cNvPr>
              <p:cNvSpPr/>
              <p:nvPr/>
            </p:nvSpPr>
            <p:spPr>
              <a:xfrm>
                <a:off x="7672302" y="1190620"/>
                <a:ext cx="1801091" cy="2129659"/>
              </a:xfrm>
              <a:custGeom>
                <a:avLst/>
                <a:gdLst>
                  <a:gd name="connsiteX0" fmla="*/ 216818 w 1801091"/>
                  <a:gd name="connsiteY0" fmla="*/ 0 h 2129659"/>
                  <a:gd name="connsiteX1" fmla="*/ 1584273 w 1801091"/>
                  <a:gd name="connsiteY1" fmla="*/ 0 h 2129659"/>
                  <a:gd name="connsiteX2" fmla="*/ 1801091 w 1801091"/>
                  <a:gd name="connsiteY2" fmla="*/ 216818 h 2129659"/>
                  <a:gd name="connsiteX3" fmla="*/ 1801091 w 1801091"/>
                  <a:gd name="connsiteY3" fmla="*/ 1582801 h 2129659"/>
                  <a:gd name="connsiteX4" fmla="*/ 1801090 w 1801091"/>
                  <a:gd name="connsiteY4" fmla="*/ 1582811 h 2129659"/>
                  <a:gd name="connsiteX5" fmla="*/ 1801090 w 1801091"/>
                  <a:gd name="connsiteY5" fmla="*/ 1629155 h 2129659"/>
                  <a:gd name="connsiteX6" fmla="*/ 1662712 w 1801091"/>
                  <a:gd name="connsiteY6" fmla="*/ 2012546 h 2129659"/>
                  <a:gd name="connsiteX7" fmla="*/ 1404032 w 1801091"/>
                  <a:gd name="connsiteY7" fmla="*/ 2121010 h 2129659"/>
                  <a:gd name="connsiteX8" fmla="*/ 1296036 w 1801091"/>
                  <a:gd name="connsiteY8" fmla="*/ 2129437 h 2129659"/>
                  <a:gd name="connsiteX9" fmla="*/ 1296036 w 1801091"/>
                  <a:gd name="connsiteY9" fmla="*/ 2129659 h 2129659"/>
                  <a:gd name="connsiteX10" fmla="*/ 1293189 w 1801091"/>
                  <a:gd name="connsiteY10" fmla="*/ 2129659 h 2129659"/>
                  <a:gd name="connsiteX11" fmla="*/ 783417 w 1801091"/>
                  <a:gd name="connsiteY11" fmla="*/ 2129659 h 2129659"/>
                  <a:gd name="connsiteX12" fmla="*/ 783417 w 1801091"/>
                  <a:gd name="connsiteY12" fmla="*/ 1951022 h 2129659"/>
                  <a:gd name="connsiteX13" fmla="*/ 1256484 w 1801091"/>
                  <a:gd name="connsiteY13" fmla="*/ 1951022 h 2129659"/>
                  <a:gd name="connsiteX14" fmla="*/ 1256207 w 1801091"/>
                  <a:gd name="connsiteY14" fmla="*/ 1949674 h 2129659"/>
                  <a:gd name="connsiteX15" fmla="*/ 1443278 w 1801091"/>
                  <a:gd name="connsiteY15" fmla="*/ 1876325 h 2129659"/>
                  <a:gd name="connsiteX16" fmla="*/ 1489546 w 1801091"/>
                  <a:gd name="connsiteY16" fmla="*/ 1807520 h 2129659"/>
                  <a:gd name="connsiteX17" fmla="*/ 1491557 w 1801091"/>
                  <a:gd name="connsiteY17" fmla="*/ 1799619 h 2129659"/>
                  <a:gd name="connsiteX18" fmla="*/ 216818 w 1801091"/>
                  <a:gd name="connsiteY18" fmla="*/ 1799619 h 2129659"/>
                  <a:gd name="connsiteX19" fmla="*/ 0 w 1801091"/>
                  <a:gd name="connsiteY19" fmla="*/ 1582801 h 2129659"/>
                  <a:gd name="connsiteX20" fmla="*/ 0 w 1801091"/>
                  <a:gd name="connsiteY20" fmla="*/ 216818 h 2129659"/>
                  <a:gd name="connsiteX21" fmla="*/ 216818 w 1801091"/>
                  <a:gd name="connsiteY21" fmla="*/ 0 h 212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1091" h="2129659">
                    <a:moveTo>
                      <a:pt x="216818" y="0"/>
                    </a:moveTo>
                    <a:lnTo>
                      <a:pt x="1584273" y="0"/>
                    </a:lnTo>
                    <a:cubicBezTo>
                      <a:pt x="1704018" y="0"/>
                      <a:pt x="1801091" y="97073"/>
                      <a:pt x="1801091" y="216818"/>
                    </a:cubicBezTo>
                    <a:lnTo>
                      <a:pt x="1801091" y="1582801"/>
                    </a:lnTo>
                    <a:lnTo>
                      <a:pt x="1801090" y="1582811"/>
                    </a:lnTo>
                    <a:lnTo>
                      <a:pt x="1801090" y="1629155"/>
                    </a:lnTo>
                    <a:cubicBezTo>
                      <a:pt x="1799191" y="1809036"/>
                      <a:pt x="1753063" y="1936833"/>
                      <a:pt x="1662712" y="2012546"/>
                    </a:cubicBezTo>
                    <a:cubicBezTo>
                      <a:pt x="1594947" y="2069330"/>
                      <a:pt x="1508721" y="2105484"/>
                      <a:pt x="1404032" y="2121010"/>
                    </a:cubicBezTo>
                    <a:lnTo>
                      <a:pt x="1296036" y="2129437"/>
                    </a:lnTo>
                    <a:lnTo>
                      <a:pt x="1296036" y="2129659"/>
                    </a:lnTo>
                    <a:lnTo>
                      <a:pt x="1293189" y="2129659"/>
                    </a:lnTo>
                    <a:lnTo>
                      <a:pt x="783417" y="2129659"/>
                    </a:lnTo>
                    <a:lnTo>
                      <a:pt x="783417" y="1951022"/>
                    </a:lnTo>
                    <a:lnTo>
                      <a:pt x="1256484" y="1951022"/>
                    </a:lnTo>
                    <a:lnTo>
                      <a:pt x="1256207" y="1949674"/>
                    </a:lnTo>
                    <a:cubicBezTo>
                      <a:pt x="1339058" y="1939709"/>
                      <a:pt x="1401417" y="1915259"/>
                      <a:pt x="1443278" y="1876325"/>
                    </a:cubicBezTo>
                    <a:cubicBezTo>
                      <a:pt x="1464210" y="1856857"/>
                      <a:pt x="1479632" y="1833922"/>
                      <a:pt x="1489546" y="1807520"/>
                    </a:cubicBezTo>
                    <a:lnTo>
                      <a:pt x="1491557" y="1799619"/>
                    </a:lnTo>
                    <a:lnTo>
                      <a:pt x="216818" y="1799619"/>
                    </a:lnTo>
                    <a:cubicBezTo>
                      <a:pt x="97073" y="1799619"/>
                      <a:pt x="0" y="1702546"/>
                      <a:pt x="0" y="1582801"/>
                    </a:cubicBezTo>
                    <a:lnTo>
                      <a:pt x="0" y="216818"/>
                    </a:lnTo>
                    <a:cubicBezTo>
                      <a:pt x="0" y="97073"/>
                      <a:pt x="97073" y="0"/>
                      <a:pt x="2168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C0E7F9-1FA6-9110-4CF7-FBA375857B42}"/>
                  </a:ext>
                </a:extLst>
              </p:cNvPr>
              <p:cNvSpPr/>
              <p:nvPr/>
            </p:nvSpPr>
            <p:spPr>
              <a:xfrm rot="10800000">
                <a:off x="7427534" y="1279793"/>
                <a:ext cx="214533" cy="292968"/>
              </a:xfrm>
              <a:custGeom>
                <a:avLst/>
                <a:gdLst/>
                <a:ahLst/>
                <a:cxnLst/>
                <a:rect l="l" t="t" r="r" b="b"/>
                <a:pathLst>
                  <a:path w="225237" h="368941">
                    <a:moveTo>
                      <a:pt x="23441" y="0"/>
                    </a:moveTo>
                    <a:lnTo>
                      <a:pt x="225237" y="0"/>
                    </a:lnTo>
                    <a:lnTo>
                      <a:pt x="225237" y="162049"/>
                    </a:lnTo>
                    <a:cubicBezTo>
                      <a:pt x="224452" y="236406"/>
                      <a:pt x="205384" y="289233"/>
                      <a:pt x="168036" y="320530"/>
                    </a:cubicBezTo>
                    <a:cubicBezTo>
                      <a:pt x="130687" y="351827"/>
                      <a:pt x="79771" y="367964"/>
                      <a:pt x="15287" y="368941"/>
                    </a:cubicBezTo>
                    <a:lnTo>
                      <a:pt x="0" y="294541"/>
                    </a:lnTo>
                    <a:cubicBezTo>
                      <a:pt x="34248" y="290422"/>
                      <a:pt x="60025" y="280315"/>
                      <a:pt x="77329" y="264221"/>
                    </a:cubicBezTo>
                    <a:cubicBezTo>
                      <a:pt x="94634" y="248126"/>
                      <a:pt x="102830" y="226299"/>
                      <a:pt x="101917" y="198739"/>
                    </a:cubicBezTo>
                    <a:lnTo>
                      <a:pt x="23441" y="198739"/>
                    </a:lnTo>
                    <a:lnTo>
                      <a:pt x="234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A9E2BF-E0CB-2041-ED7C-B90575F973E6}"/>
                </a:ext>
              </a:extLst>
            </p:cNvPr>
            <p:cNvGrpSpPr/>
            <p:nvPr/>
          </p:nvGrpSpPr>
          <p:grpSpPr>
            <a:xfrm>
              <a:off x="6402493" y="1109492"/>
              <a:ext cx="5949700" cy="3591564"/>
              <a:chOff x="6401221" y="1026903"/>
              <a:chExt cx="5949700" cy="35915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7184F-5C95-36DD-447F-732011375AF4}"/>
                  </a:ext>
                </a:extLst>
              </p:cNvPr>
              <p:cNvSpPr txBox="1"/>
              <p:nvPr/>
            </p:nvSpPr>
            <p:spPr>
              <a:xfrm>
                <a:off x="7286947" y="1026903"/>
                <a:ext cx="398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আবু হাসান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FE586-4567-4A08-A35E-F0A436092C7E}"/>
                  </a:ext>
                </a:extLst>
              </p:cNvPr>
              <p:cNvSpPr txBox="1"/>
              <p:nvPr/>
            </p:nvSpPr>
            <p:spPr>
              <a:xfrm>
                <a:off x="7717796" y="1998868"/>
                <a:ext cx="28827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সহকারি শিক্ষক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208EF-7AEA-A2B3-5AE0-ACCD633C48D9}"/>
                  </a:ext>
                </a:extLst>
              </p:cNvPr>
              <p:cNvSpPr txBox="1"/>
              <p:nvPr/>
            </p:nvSpPr>
            <p:spPr>
              <a:xfrm>
                <a:off x="6401221" y="2638985"/>
                <a:ext cx="5949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বিজবাগ সরকারি প্রাথমিক বিদ্যালয়।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A4E66-59FC-17A6-441C-F75ADF9C7689}"/>
                  </a:ext>
                </a:extLst>
              </p:cNvPr>
              <p:cNvSpPr txBox="1"/>
              <p:nvPr/>
            </p:nvSpPr>
            <p:spPr>
              <a:xfrm>
                <a:off x="7870831" y="3173849"/>
                <a:ext cx="3320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সেনবাগ, নোয়াখালী।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97294F-C90F-4982-787E-66FB95A282F1}"/>
                  </a:ext>
                </a:extLst>
              </p:cNvPr>
              <p:cNvSpPr txBox="1"/>
              <p:nvPr/>
            </p:nvSpPr>
            <p:spPr>
              <a:xfrm>
                <a:off x="7105106" y="3728321"/>
                <a:ext cx="4538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Email: mdabuhasan47@gmail.com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76ED89-25F3-6471-43B1-8FB15B40A76F}"/>
                  </a:ext>
                </a:extLst>
              </p:cNvPr>
              <p:cNvSpPr txBox="1"/>
              <p:nvPr/>
            </p:nvSpPr>
            <p:spPr>
              <a:xfrm>
                <a:off x="7402657" y="4095247"/>
                <a:ext cx="4086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NikoshBAN" panose="02000000000000000000" pitchFamily="2" charset="0"/>
                    <a:cs typeface="NikoshBAN" panose="02000000000000000000" pitchFamily="2" charset="0"/>
                  </a:rPr>
                  <a:t>মোবই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ং: 01672017410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61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6EE52-42E2-067C-1ACA-93E883A9D3A9}"/>
              </a:ext>
            </a:extLst>
          </p:cNvPr>
          <p:cNvSpPr txBox="1"/>
          <p:nvPr/>
        </p:nvSpPr>
        <p:spPr>
          <a:xfrm>
            <a:off x="4365034" y="326911"/>
            <a:ext cx="2984294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700" b="1">
                <a:solidFill>
                  <a:schemeClr val="bg1"/>
                </a:solidFill>
              </a:defRPr>
            </a:lvl1pPr>
          </a:lstStyle>
          <a:p>
            <a:r>
              <a:rPr lang="bn-IN" sz="49600" dirty="0">
                <a:solidFill>
                  <a:srgbClr val="034E4F"/>
                </a:solidFill>
              </a:rPr>
              <a:t>ঙ</a:t>
            </a:r>
            <a:endParaRPr lang="en-US" sz="49600" dirty="0">
              <a:solidFill>
                <a:srgbClr val="034E4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rgbClr val="0084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F31EA2-9F97-D337-7EB6-6C917060DB44}"/>
              </a:ext>
            </a:extLst>
          </p:cNvPr>
          <p:cNvSpPr txBox="1"/>
          <p:nvPr/>
        </p:nvSpPr>
        <p:spPr>
          <a:xfrm>
            <a:off x="1600200" y="430624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বর্ণটির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সঠিক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প্রবাহ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850BB13-F247-C702-99B5-1AA8A112A9D6}"/>
              </a:ext>
            </a:extLst>
          </p:cNvPr>
          <p:cNvSpPr/>
          <p:nvPr/>
        </p:nvSpPr>
        <p:spPr>
          <a:xfrm rot="2445158" flipV="1">
            <a:off x="4817308" y="1905264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AC2482-EE5A-7FF2-7D6A-0C5EF7970FEE}"/>
              </a:ext>
            </a:extLst>
          </p:cNvPr>
          <p:cNvCxnSpPr>
            <a:cxnSpLocks/>
          </p:cNvCxnSpPr>
          <p:nvPr/>
        </p:nvCxnSpPr>
        <p:spPr>
          <a:xfrm>
            <a:off x="5715000" y="2866710"/>
            <a:ext cx="0" cy="1536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1DFBC093-64D7-FA40-6591-691C5FA688E1}"/>
              </a:ext>
            </a:extLst>
          </p:cNvPr>
          <p:cNvSpPr/>
          <p:nvPr/>
        </p:nvSpPr>
        <p:spPr>
          <a:xfrm flipV="1">
            <a:off x="5363129" y="3055197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B1CB3B1C-BC2F-F274-DDF7-600CA04F9C25}"/>
              </a:ext>
            </a:extLst>
          </p:cNvPr>
          <p:cNvSpPr/>
          <p:nvPr/>
        </p:nvSpPr>
        <p:spPr>
          <a:xfrm rot="19414044" flipV="1">
            <a:off x="5267548" y="2093787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17DA550-3D05-EBCA-75AC-754D51B56BED}"/>
              </a:ext>
            </a:extLst>
          </p:cNvPr>
          <p:cNvSpPr/>
          <p:nvPr/>
        </p:nvSpPr>
        <p:spPr>
          <a:xfrm rot="11475978" flipV="1">
            <a:off x="5406128" y="2450103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0F8AF45-2F52-A419-B22B-CE0C95312C92}"/>
              </a:ext>
            </a:extLst>
          </p:cNvPr>
          <p:cNvSpPr/>
          <p:nvPr/>
        </p:nvSpPr>
        <p:spPr>
          <a:xfrm rot="3220164">
            <a:off x="5796891" y="3836690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708F744-6E6B-31F7-55E7-CFA6CBDB79D3}"/>
              </a:ext>
            </a:extLst>
          </p:cNvPr>
          <p:cNvSpPr/>
          <p:nvPr/>
        </p:nvSpPr>
        <p:spPr>
          <a:xfrm rot="8966381">
            <a:off x="5603934" y="4048267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97480BF-5BA5-7736-682E-367100EF8FB3}"/>
              </a:ext>
            </a:extLst>
          </p:cNvPr>
          <p:cNvSpPr/>
          <p:nvPr/>
        </p:nvSpPr>
        <p:spPr>
          <a:xfrm rot="13053312">
            <a:off x="4705825" y="4098184"/>
            <a:ext cx="2594595" cy="1173097"/>
          </a:xfrm>
          <a:prstGeom prst="arc">
            <a:avLst>
              <a:gd name="adj1" fmla="val 17012808"/>
              <a:gd name="adj2" fmla="val 211840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884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" grpId="0" animBg="1"/>
          <p:bldP spid="12" grpId="0" animBg="1"/>
          <p:bldP spid="2" grpId="0" animBg="1"/>
          <p:bldP spid="7" grpId="0" animBg="1"/>
          <p:bldP spid="13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" grpId="0" animBg="1"/>
          <p:bldP spid="12" grpId="0" animBg="1"/>
          <p:bldP spid="2" grpId="0" animBg="1"/>
          <p:bldP spid="7" grpId="0" animBg="1"/>
          <p:bldP spid="13" grpId="0" animBg="1"/>
          <p:bldP spid="14" grpId="0" animBg="1"/>
          <p:bldP spid="15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BF31EA2-9F97-D337-7EB6-6C917060DB44}"/>
              </a:ext>
            </a:extLst>
          </p:cNvPr>
          <p:cNvSpPr txBox="1"/>
          <p:nvPr/>
        </p:nvSpPr>
        <p:spPr>
          <a:xfrm>
            <a:off x="1600200" y="310259"/>
            <a:ext cx="8991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এসো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শূন্যে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হাত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গুরাই</a:t>
            </a:r>
            <a:r>
              <a:rPr lang="en-US" sz="48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4872B-22B4-027C-FECA-08F30635727C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  <a:ln>
            <a:solidFill>
              <a:srgbClr val="0084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0080E9-4452-8977-F037-1FA7A87A56BF}"/>
              </a:ext>
            </a:extLst>
          </p:cNvPr>
          <p:cNvCxnSpPr>
            <a:cxnSpLocks/>
          </p:cNvCxnSpPr>
          <p:nvPr/>
        </p:nvCxnSpPr>
        <p:spPr>
          <a:xfrm>
            <a:off x="5715000" y="2866710"/>
            <a:ext cx="0" cy="1536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00D1B449-9EB4-27B7-6382-374C50CE7FA7}"/>
              </a:ext>
            </a:extLst>
          </p:cNvPr>
          <p:cNvSpPr/>
          <p:nvPr/>
        </p:nvSpPr>
        <p:spPr>
          <a:xfrm flipV="1">
            <a:off x="5363129" y="3055197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FD23EF8-8049-7483-8A1B-B3A8FF935513}"/>
              </a:ext>
            </a:extLst>
          </p:cNvPr>
          <p:cNvSpPr/>
          <p:nvPr/>
        </p:nvSpPr>
        <p:spPr>
          <a:xfrm rot="19414044" flipV="1">
            <a:off x="5267548" y="2093787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0FD6FD1-7B30-0FAD-D3A0-A32B62DD768C}"/>
              </a:ext>
            </a:extLst>
          </p:cNvPr>
          <p:cNvSpPr/>
          <p:nvPr/>
        </p:nvSpPr>
        <p:spPr>
          <a:xfrm rot="11475978" flipV="1">
            <a:off x="5406128" y="2450103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4DCF218-41D4-12F1-8175-80B154452982}"/>
              </a:ext>
            </a:extLst>
          </p:cNvPr>
          <p:cNvSpPr/>
          <p:nvPr/>
        </p:nvSpPr>
        <p:spPr>
          <a:xfrm rot="3220164">
            <a:off x="5796891" y="3836690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0EE44C8-8E58-E94B-7F9A-840189F97466}"/>
              </a:ext>
            </a:extLst>
          </p:cNvPr>
          <p:cNvSpPr/>
          <p:nvPr/>
        </p:nvSpPr>
        <p:spPr>
          <a:xfrm rot="8966381">
            <a:off x="5449722" y="4275027"/>
            <a:ext cx="1379745" cy="1324164"/>
          </a:xfrm>
          <a:prstGeom prst="arc">
            <a:avLst>
              <a:gd name="adj1" fmla="val 15635094"/>
              <a:gd name="adj2" fmla="val 2128405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4E51A95-3980-1F48-5636-30EDAD62AD4E}"/>
              </a:ext>
            </a:extLst>
          </p:cNvPr>
          <p:cNvSpPr/>
          <p:nvPr/>
        </p:nvSpPr>
        <p:spPr>
          <a:xfrm rot="13053312">
            <a:off x="4247373" y="4123800"/>
            <a:ext cx="2594595" cy="1173097"/>
          </a:xfrm>
          <a:prstGeom prst="arc">
            <a:avLst>
              <a:gd name="adj1" fmla="val 17012808"/>
              <a:gd name="adj2" fmla="val 211840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A7AAD2F-9110-75C8-2D63-E8D317442D8A}"/>
              </a:ext>
            </a:extLst>
          </p:cNvPr>
          <p:cNvSpPr/>
          <p:nvPr/>
        </p:nvSpPr>
        <p:spPr>
          <a:xfrm rot="2445158" flipV="1">
            <a:off x="4817308" y="1905264"/>
            <a:ext cx="1379745" cy="1324164"/>
          </a:xfrm>
          <a:prstGeom prst="arc">
            <a:avLst>
              <a:gd name="adj1" fmla="val 13509035"/>
              <a:gd name="adj2" fmla="val 1824331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C0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3226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" grpId="0" animBg="1"/>
          <p:bldP spid="4" grpId="0" animBg="1"/>
          <p:bldP spid="5" grpId="0" animBg="1"/>
          <p:bldP spid="6" grpId="0" animBg="1"/>
          <p:bldP spid="12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" grpId="0" animBg="1"/>
          <p:bldP spid="4" grpId="0" animBg="1"/>
          <p:bldP spid="5" grpId="0" animBg="1"/>
          <p:bldP spid="6" grpId="0" animBg="1"/>
          <p:bldP spid="12" grpId="0" animBg="1"/>
          <p:bldP spid="14" grpId="0" animBg="1"/>
          <p:bldP spid="15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3489871" y="336321"/>
            <a:ext cx="74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তোমার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পাঠ্য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বইয়ের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২৭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পৃষ্ঠা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খুলে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নির্ধারিত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ঘরে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প্রবাহ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ঠিক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রেখে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ঙ</a:t>
            </a:r>
            <a:r>
              <a:rPr lang="en-US" sz="3600" b="1" dirty="0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বর্ণটি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লিখ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" panose="02000000000000000000" pitchFamily="2" charset="0"/>
                <a:cs typeface="Nikosh" panose="02000000000000000000" pitchFamily="2" charset="0"/>
              </a:rPr>
              <a:t>।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Nikosh" panose="02000000000000000000" pitchFamily="2" charset="0"/>
                  <a:cs typeface="Nikosh" panose="02000000000000000000" pitchFamily="2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একক</a:t>
              </a:r>
              <a:r>
                <a:rPr lang="en-US" sz="4000" b="1" dirty="0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" panose="02000000000000000000" pitchFamily="2" charset="0"/>
                  <a:cs typeface="Nikosh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" panose="02000000000000000000" pitchFamily="2" charset="0"/>
                <a:cs typeface="Nikosh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85C6B1-906F-FEB0-5AE7-289BF09EE742}"/>
              </a:ext>
            </a:extLst>
          </p:cNvPr>
          <p:cNvGrpSpPr/>
          <p:nvPr/>
        </p:nvGrpSpPr>
        <p:grpSpPr>
          <a:xfrm>
            <a:off x="1258041" y="2767734"/>
            <a:ext cx="9834944" cy="3035892"/>
            <a:chOff x="838200" y="2602908"/>
            <a:chExt cx="9834944" cy="30358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2C05CA-EA8D-CC86-9889-87551C34108F}"/>
                </a:ext>
              </a:extLst>
            </p:cNvPr>
            <p:cNvGrpSpPr/>
            <p:nvPr/>
          </p:nvGrpSpPr>
          <p:grpSpPr>
            <a:xfrm>
              <a:off x="1006887" y="2834673"/>
              <a:ext cx="1596828" cy="1249113"/>
              <a:chOff x="1963649" y="2080472"/>
              <a:chExt cx="2498692" cy="1954597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4D381C8-9DCB-77A7-F8AE-D1C17C9AA8F2}"/>
                  </a:ext>
                </a:extLst>
              </p:cNvPr>
              <p:cNvSpPr/>
              <p:nvPr/>
            </p:nvSpPr>
            <p:spPr>
              <a:xfrm>
                <a:off x="1963649" y="2080472"/>
                <a:ext cx="274319" cy="2743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0B44D55-96C3-FF92-0FE3-AB155DBD936A}"/>
                  </a:ext>
                </a:extLst>
              </p:cNvPr>
              <p:cNvSpPr/>
              <p:nvPr/>
            </p:nvSpPr>
            <p:spPr>
              <a:xfrm>
                <a:off x="2886872" y="3283745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BF57564-BD47-95DB-53B3-89EEFC5E0038}"/>
                  </a:ext>
                </a:extLst>
              </p:cNvPr>
              <p:cNvSpPr/>
              <p:nvPr/>
            </p:nvSpPr>
            <p:spPr>
              <a:xfrm>
                <a:off x="4271392" y="3815169"/>
                <a:ext cx="190949" cy="21990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0F6CC4-47F7-5EF8-4DAC-E726590657CA}"/>
                </a:ext>
              </a:extLst>
            </p:cNvPr>
            <p:cNvSpPr/>
            <p:nvPr/>
          </p:nvSpPr>
          <p:spPr>
            <a:xfrm>
              <a:off x="838200" y="2638525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B9D212-C291-313A-A966-B0363810D8AE}"/>
                </a:ext>
              </a:extLst>
            </p:cNvPr>
            <p:cNvSpPr/>
            <p:nvPr/>
          </p:nvSpPr>
          <p:spPr>
            <a:xfrm>
              <a:off x="4155472" y="2610319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B24D34-E8D8-1C85-F738-E2F824E2548A}"/>
                </a:ext>
              </a:extLst>
            </p:cNvPr>
            <p:cNvSpPr/>
            <p:nvPr/>
          </p:nvSpPr>
          <p:spPr>
            <a:xfrm>
              <a:off x="7472744" y="2602908"/>
              <a:ext cx="3200400" cy="3000275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DAF1894-FA0E-E1C1-BB67-246DB80554EB}"/>
              </a:ext>
            </a:extLst>
          </p:cNvPr>
          <p:cNvSpPr/>
          <p:nvPr/>
        </p:nvSpPr>
        <p:spPr>
          <a:xfrm>
            <a:off x="1304203" y="3084775"/>
            <a:ext cx="1972397" cy="2477825"/>
          </a:xfrm>
          <a:custGeom>
            <a:avLst/>
            <a:gdLst>
              <a:gd name="connsiteX0" fmla="*/ 190919 w 1607736"/>
              <a:gd name="connsiteY0" fmla="*/ 0 h 2019719"/>
              <a:gd name="connsiteX1" fmla="*/ 261257 w 1607736"/>
              <a:gd name="connsiteY1" fmla="*/ 160774 h 2019719"/>
              <a:gd name="connsiteX2" fmla="*/ 361741 w 1607736"/>
              <a:gd name="connsiteY2" fmla="*/ 281354 h 2019719"/>
              <a:gd name="connsiteX3" fmla="*/ 452176 w 1607736"/>
              <a:gd name="connsiteY3" fmla="*/ 341644 h 2019719"/>
              <a:gd name="connsiteX4" fmla="*/ 552659 w 1607736"/>
              <a:gd name="connsiteY4" fmla="*/ 452176 h 2019719"/>
              <a:gd name="connsiteX5" fmla="*/ 653143 w 1607736"/>
              <a:gd name="connsiteY5" fmla="*/ 502418 h 2019719"/>
              <a:gd name="connsiteX6" fmla="*/ 803868 w 1607736"/>
              <a:gd name="connsiteY6" fmla="*/ 582805 h 2019719"/>
              <a:gd name="connsiteX7" fmla="*/ 894303 w 1607736"/>
              <a:gd name="connsiteY7" fmla="*/ 592853 h 2019719"/>
              <a:gd name="connsiteX8" fmla="*/ 1004835 w 1607736"/>
              <a:gd name="connsiteY8" fmla="*/ 612950 h 2019719"/>
              <a:gd name="connsiteX9" fmla="*/ 1165609 w 1607736"/>
              <a:gd name="connsiteY9" fmla="*/ 592853 h 2019719"/>
              <a:gd name="connsiteX10" fmla="*/ 1296237 w 1607736"/>
              <a:gd name="connsiteY10" fmla="*/ 542611 h 2019719"/>
              <a:gd name="connsiteX11" fmla="*/ 1396721 w 1607736"/>
              <a:gd name="connsiteY11" fmla="*/ 472273 h 2019719"/>
              <a:gd name="connsiteX12" fmla="*/ 1426866 w 1607736"/>
              <a:gd name="connsiteY12" fmla="*/ 371789 h 2019719"/>
              <a:gd name="connsiteX13" fmla="*/ 1426866 w 1607736"/>
              <a:gd name="connsiteY13" fmla="*/ 261257 h 2019719"/>
              <a:gd name="connsiteX14" fmla="*/ 1386672 w 1607736"/>
              <a:gd name="connsiteY14" fmla="*/ 170822 h 2019719"/>
              <a:gd name="connsiteX15" fmla="*/ 1316334 w 1607736"/>
              <a:gd name="connsiteY15" fmla="*/ 100484 h 2019719"/>
              <a:gd name="connsiteX16" fmla="*/ 1245995 w 1607736"/>
              <a:gd name="connsiteY16" fmla="*/ 50242 h 2019719"/>
              <a:gd name="connsiteX17" fmla="*/ 1085222 w 1607736"/>
              <a:gd name="connsiteY17" fmla="*/ 10049 h 2019719"/>
              <a:gd name="connsiteX18" fmla="*/ 1024932 w 1607736"/>
              <a:gd name="connsiteY18" fmla="*/ 10049 h 2019719"/>
              <a:gd name="connsiteX19" fmla="*/ 944545 w 1607736"/>
              <a:gd name="connsiteY19" fmla="*/ 10049 h 2019719"/>
              <a:gd name="connsiteX20" fmla="*/ 884255 w 1607736"/>
              <a:gd name="connsiteY20" fmla="*/ 90436 h 2019719"/>
              <a:gd name="connsiteX21" fmla="*/ 793820 w 1607736"/>
              <a:gd name="connsiteY21" fmla="*/ 160774 h 2019719"/>
              <a:gd name="connsiteX22" fmla="*/ 723481 w 1607736"/>
              <a:gd name="connsiteY22" fmla="*/ 341644 h 2019719"/>
              <a:gd name="connsiteX23" fmla="*/ 683288 w 1607736"/>
              <a:gd name="connsiteY23" fmla="*/ 422031 h 2019719"/>
              <a:gd name="connsiteX24" fmla="*/ 633046 w 1607736"/>
              <a:gd name="connsiteY24" fmla="*/ 562708 h 2019719"/>
              <a:gd name="connsiteX25" fmla="*/ 643094 w 1607736"/>
              <a:gd name="connsiteY25" fmla="*/ 723482 h 2019719"/>
              <a:gd name="connsiteX26" fmla="*/ 633046 w 1607736"/>
              <a:gd name="connsiteY26" fmla="*/ 854110 h 2019719"/>
              <a:gd name="connsiteX27" fmla="*/ 663191 w 1607736"/>
              <a:gd name="connsiteY27" fmla="*/ 934497 h 2019719"/>
              <a:gd name="connsiteX28" fmla="*/ 693336 w 1607736"/>
              <a:gd name="connsiteY28" fmla="*/ 1085222 h 2019719"/>
              <a:gd name="connsiteX29" fmla="*/ 723481 w 1607736"/>
              <a:gd name="connsiteY29" fmla="*/ 1185706 h 2019719"/>
              <a:gd name="connsiteX30" fmla="*/ 783771 w 1607736"/>
              <a:gd name="connsiteY30" fmla="*/ 1245996 h 2019719"/>
              <a:gd name="connsiteX31" fmla="*/ 844061 w 1607736"/>
              <a:gd name="connsiteY31" fmla="*/ 1286189 h 2019719"/>
              <a:gd name="connsiteX32" fmla="*/ 894303 w 1607736"/>
              <a:gd name="connsiteY32" fmla="*/ 1346479 h 2019719"/>
              <a:gd name="connsiteX33" fmla="*/ 1024932 w 1607736"/>
              <a:gd name="connsiteY33" fmla="*/ 1336431 h 2019719"/>
              <a:gd name="connsiteX34" fmla="*/ 1145512 w 1607736"/>
              <a:gd name="connsiteY34" fmla="*/ 1296238 h 2019719"/>
              <a:gd name="connsiteX35" fmla="*/ 1205802 w 1607736"/>
              <a:gd name="connsiteY35" fmla="*/ 1245996 h 2019719"/>
              <a:gd name="connsiteX36" fmla="*/ 1256044 w 1607736"/>
              <a:gd name="connsiteY36" fmla="*/ 1205803 h 2019719"/>
              <a:gd name="connsiteX37" fmla="*/ 1296237 w 1607736"/>
              <a:gd name="connsiteY37" fmla="*/ 1135464 h 2019719"/>
              <a:gd name="connsiteX38" fmla="*/ 1326382 w 1607736"/>
              <a:gd name="connsiteY38" fmla="*/ 1045029 h 2019719"/>
              <a:gd name="connsiteX39" fmla="*/ 1346479 w 1607736"/>
              <a:gd name="connsiteY39" fmla="*/ 964642 h 2019719"/>
              <a:gd name="connsiteX40" fmla="*/ 1356527 w 1607736"/>
              <a:gd name="connsiteY40" fmla="*/ 864159 h 2019719"/>
              <a:gd name="connsiteX41" fmla="*/ 1426866 w 1607736"/>
              <a:gd name="connsiteY41" fmla="*/ 924449 h 2019719"/>
              <a:gd name="connsiteX42" fmla="*/ 1487156 w 1607736"/>
              <a:gd name="connsiteY42" fmla="*/ 1065126 h 2019719"/>
              <a:gd name="connsiteX43" fmla="*/ 1537398 w 1607736"/>
              <a:gd name="connsiteY43" fmla="*/ 1185706 h 2019719"/>
              <a:gd name="connsiteX44" fmla="*/ 1587639 w 1607736"/>
              <a:gd name="connsiteY44" fmla="*/ 1306286 h 2019719"/>
              <a:gd name="connsiteX45" fmla="*/ 1607736 w 1607736"/>
              <a:gd name="connsiteY45" fmla="*/ 1497205 h 2019719"/>
              <a:gd name="connsiteX46" fmla="*/ 1607736 w 1607736"/>
              <a:gd name="connsiteY46" fmla="*/ 1597688 h 2019719"/>
              <a:gd name="connsiteX47" fmla="*/ 1567543 w 1607736"/>
              <a:gd name="connsiteY47" fmla="*/ 1738365 h 2019719"/>
              <a:gd name="connsiteX48" fmla="*/ 1487156 w 1607736"/>
              <a:gd name="connsiteY48" fmla="*/ 1848897 h 2019719"/>
              <a:gd name="connsiteX49" fmla="*/ 1396721 w 1607736"/>
              <a:gd name="connsiteY49" fmla="*/ 1939332 h 2019719"/>
              <a:gd name="connsiteX50" fmla="*/ 1215850 w 1607736"/>
              <a:gd name="connsiteY50" fmla="*/ 2019719 h 2019719"/>
              <a:gd name="connsiteX51" fmla="*/ 1034980 w 1607736"/>
              <a:gd name="connsiteY51" fmla="*/ 2009671 h 2019719"/>
              <a:gd name="connsiteX52" fmla="*/ 914400 w 1607736"/>
              <a:gd name="connsiteY52" fmla="*/ 1979526 h 2019719"/>
              <a:gd name="connsiteX53" fmla="*/ 763675 w 1607736"/>
              <a:gd name="connsiteY53" fmla="*/ 1919236 h 2019719"/>
              <a:gd name="connsiteX54" fmla="*/ 622998 w 1607736"/>
              <a:gd name="connsiteY54" fmla="*/ 1838849 h 2019719"/>
              <a:gd name="connsiteX55" fmla="*/ 502417 w 1607736"/>
              <a:gd name="connsiteY55" fmla="*/ 1698172 h 2019719"/>
              <a:gd name="connsiteX56" fmla="*/ 401934 w 1607736"/>
              <a:gd name="connsiteY56" fmla="*/ 1537398 h 2019719"/>
              <a:gd name="connsiteX57" fmla="*/ 291402 w 1607736"/>
              <a:gd name="connsiteY57" fmla="*/ 1406770 h 2019719"/>
              <a:gd name="connsiteX58" fmla="*/ 211015 w 1607736"/>
              <a:gd name="connsiteY58" fmla="*/ 1165609 h 2019719"/>
              <a:gd name="connsiteX59" fmla="*/ 160773 w 1607736"/>
              <a:gd name="connsiteY59" fmla="*/ 1034981 h 2019719"/>
              <a:gd name="connsiteX60" fmla="*/ 130628 w 1607736"/>
              <a:gd name="connsiteY60" fmla="*/ 844062 h 2019719"/>
              <a:gd name="connsiteX61" fmla="*/ 80387 w 1607736"/>
              <a:gd name="connsiteY61" fmla="*/ 683288 h 2019719"/>
              <a:gd name="connsiteX62" fmla="*/ 60290 w 1607736"/>
              <a:gd name="connsiteY62" fmla="*/ 532563 h 2019719"/>
              <a:gd name="connsiteX63" fmla="*/ 10048 w 1607736"/>
              <a:gd name="connsiteY63" fmla="*/ 361741 h 2019719"/>
              <a:gd name="connsiteX64" fmla="*/ 0 w 1607736"/>
              <a:gd name="connsiteY64" fmla="*/ 361741 h 201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607736" h="2019719">
                <a:moveTo>
                  <a:pt x="190919" y="0"/>
                </a:moveTo>
                <a:lnTo>
                  <a:pt x="261257" y="160774"/>
                </a:lnTo>
                <a:lnTo>
                  <a:pt x="361741" y="281354"/>
                </a:lnTo>
                <a:lnTo>
                  <a:pt x="452176" y="341644"/>
                </a:lnTo>
                <a:lnTo>
                  <a:pt x="552659" y="452176"/>
                </a:lnTo>
                <a:lnTo>
                  <a:pt x="653143" y="502418"/>
                </a:lnTo>
                <a:lnTo>
                  <a:pt x="803868" y="582805"/>
                </a:lnTo>
                <a:lnTo>
                  <a:pt x="894303" y="592853"/>
                </a:lnTo>
                <a:lnTo>
                  <a:pt x="1004835" y="612950"/>
                </a:lnTo>
                <a:lnTo>
                  <a:pt x="1165609" y="592853"/>
                </a:lnTo>
                <a:lnTo>
                  <a:pt x="1296237" y="542611"/>
                </a:lnTo>
                <a:lnTo>
                  <a:pt x="1396721" y="472273"/>
                </a:lnTo>
                <a:lnTo>
                  <a:pt x="1426866" y="371789"/>
                </a:lnTo>
                <a:lnTo>
                  <a:pt x="1426866" y="261257"/>
                </a:lnTo>
                <a:lnTo>
                  <a:pt x="1386672" y="170822"/>
                </a:lnTo>
                <a:lnTo>
                  <a:pt x="1316334" y="100484"/>
                </a:lnTo>
                <a:lnTo>
                  <a:pt x="1245995" y="50242"/>
                </a:lnTo>
                <a:lnTo>
                  <a:pt x="1085222" y="10049"/>
                </a:lnTo>
                <a:lnTo>
                  <a:pt x="1024932" y="10049"/>
                </a:lnTo>
                <a:lnTo>
                  <a:pt x="944545" y="10049"/>
                </a:lnTo>
                <a:lnTo>
                  <a:pt x="884255" y="90436"/>
                </a:lnTo>
                <a:lnTo>
                  <a:pt x="793820" y="160774"/>
                </a:lnTo>
                <a:lnTo>
                  <a:pt x="723481" y="341644"/>
                </a:lnTo>
                <a:lnTo>
                  <a:pt x="683288" y="422031"/>
                </a:lnTo>
                <a:lnTo>
                  <a:pt x="633046" y="562708"/>
                </a:lnTo>
                <a:lnTo>
                  <a:pt x="643094" y="723482"/>
                </a:lnTo>
                <a:lnTo>
                  <a:pt x="633046" y="854110"/>
                </a:lnTo>
                <a:lnTo>
                  <a:pt x="663191" y="934497"/>
                </a:lnTo>
                <a:lnTo>
                  <a:pt x="693336" y="1085222"/>
                </a:lnTo>
                <a:lnTo>
                  <a:pt x="723481" y="1185706"/>
                </a:lnTo>
                <a:lnTo>
                  <a:pt x="783771" y="1245996"/>
                </a:lnTo>
                <a:lnTo>
                  <a:pt x="844061" y="1286189"/>
                </a:lnTo>
                <a:lnTo>
                  <a:pt x="894303" y="1346479"/>
                </a:lnTo>
                <a:lnTo>
                  <a:pt x="1024932" y="1336431"/>
                </a:lnTo>
                <a:lnTo>
                  <a:pt x="1145512" y="1296238"/>
                </a:lnTo>
                <a:lnTo>
                  <a:pt x="1205802" y="1245996"/>
                </a:lnTo>
                <a:lnTo>
                  <a:pt x="1256044" y="1205803"/>
                </a:lnTo>
                <a:lnTo>
                  <a:pt x="1296237" y="1135464"/>
                </a:lnTo>
                <a:lnTo>
                  <a:pt x="1326382" y="1045029"/>
                </a:lnTo>
                <a:lnTo>
                  <a:pt x="1346479" y="964642"/>
                </a:lnTo>
                <a:lnTo>
                  <a:pt x="1356527" y="864159"/>
                </a:lnTo>
                <a:lnTo>
                  <a:pt x="1426866" y="924449"/>
                </a:lnTo>
                <a:lnTo>
                  <a:pt x="1487156" y="1065126"/>
                </a:lnTo>
                <a:lnTo>
                  <a:pt x="1537398" y="1185706"/>
                </a:lnTo>
                <a:lnTo>
                  <a:pt x="1587639" y="1306286"/>
                </a:lnTo>
                <a:lnTo>
                  <a:pt x="1607736" y="1497205"/>
                </a:lnTo>
                <a:lnTo>
                  <a:pt x="1607736" y="1597688"/>
                </a:lnTo>
                <a:lnTo>
                  <a:pt x="1567543" y="1738365"/>
                </a:lnTo>
                <a:lnTo>
                  <a:pt x="1487156" y="1848897"/>
                </a:lnTo>
                <a:lnTo>
                  <a:pt x="1396721" y="1939332"/>
                </a:lnTo>
                <a:lnTo>
                  <a:pt x="1215850" y="2019719"/>
                </a:lnTo>
                <a:lnTo>
                  <a:pt x="1034980" y="2009671"/>
                </a:lnTo>
                <a:lnTo>
                  <a:pt x="914400" y="1979526"/>
                </a:lnTo>
                <a:lnTo>
                  <a:pt x="763675" y="1919236"/>
                </a:lnTo>
                <a:lnTo>
                  <a:pt x="622998" y="1838849"/>
                </a:lnTo>
                <a:lnTo>
                  <a:pt x="502417" y="1698172"/>
                </a:lnTo>
                <a:lnTo>
                  <a:pt x="401934" y="1537398"/>
                </a:lnTo>
                <a:lnTo>
                  <a:pt x="291402" y="1406770"/>
                </a:lnTo>
                <a:lnTo>
                  <a:pt x="211015" y="1165609"/>
                </a:lnTo>
                <a:lnTo>
                  <a:pt x="160773" y="1034981"/>
                </a:lnTo>
                <a:lnTo>
                  <a:pt x="130628" y="844062"/>
                </a:lnTo>
                <a:lnTo>
                  <a:pt x="80387" y="683288"/>
                </a:lnTo>
                <a:lnTo>
                  <a:pt x="60290" y="532563"/>
                </a:lnTo>
                <a:lnTo>
                  <a:pt x="10048" y="361741"/>
                </a:lnTo>
                <a:lnTo>
                  <a:pt x="0" y="361741"/>
                </a:ln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55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3489871" y="336321"/>
            <a:ext cx="7427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পাশাপাশি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দুইজন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জোড়া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হও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তোমাদের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খাতায়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ক,খ,গ,ঘ,ঙ</a:t>
            </a:r>
            <a:r>
              <a:rPr lang="en-US" sz="36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বর্ণ</a:t>
            </a:r>
            <a:r>
              <a:rPr lang="bn-I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গুলো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লিখ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B16810-4669-FFE8-0BD2-D86B6C5B8EDB}"/>
              </a:ext>
            </a:extLst>
          </p:cNvPr>
          <p:cNvGrpSpPr/>
          <p:nvPr/>
        </p:nvGrpSpPr>
        <p:grpSpPr>
          <a:xfrm>
            <a:off x="389206" y="151129"/>
            <a:ext cx="2963594" cy="1027737"/>
            <a:chOff x="389206" y="151129"/>
            <a:chExt cx="2963594" cy="10277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F8BBAB-E425-14E7-6953-99DABFD680D7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জোড়া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554986-40C8-19BF-F5DD-AF0523A3341F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09E054-B7B7-F239-2E27-1571D1112D42}"/>
              </a:ext>
            </a:extLst>
          </p:cNvPr>
          <p:cNvGrpSpPr/>
          <p:nvPr/>
        </p:nvGrpSpPr>
        <p:grpSpPr>
          <a:xfrm>
            <a:off x="1841252" y="1697634"/>
            <a:ext cx="7988548" cy="4945018"/>
            <a:chOff x="2298452" y="1749765"/>
            <a:chExt cx="7988548" cy="494501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46D0AA0-5F46-0EF7-9BA1-8CD17E6F8F94}"/>
                </a:ext>
              </a:extLst>
            </p:cNvPr>
            <p:cNvGrpSpPr/>
            <p:nvPr/>
          </p:nvGrpSpPr>
          <p:grpSpPr>
            <a:xfrm>
              <a:off x="2298452" y="1749765"/>
              <a:ext cx="7988548" cy="4945018"/>
              <a:chOff x="3816226" y="1536650"/>
              <a:chExt cx="7988548" cy="4945018"/>
            </a:xfrm>
          </p:grpSpPr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0417BABA-831C-FED6-BCA0-2B3370BCB15B}"/>
                  </a:ext>
                </a:extLst>
              </p:cNvPr>
              <p:cNvSpPr/>
              <p:nvPr/>
            </p:nvSpPr>
            <p:spPr>
              <a:xfrm>
                <a:off x="3816226" y="5719667"/>
                <a:ext cx="7988548" cy="762001"/>
              </a:xfrm>
              <a:prstGeom prst="trapezoid">
                <a:avLst>
                  <a:gd name="adj" fmla="val 125000"/>
                </a:avLst>
              </a:prstGeom>
              <a:solidFill>
                <a:schemeClr val="tx1"/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B2B3BD-D22A-6C33-488A-F3AE1EFB63CC}"/>
                  </a:ext>
                </a:extLst>
              </p:cNvPr>
              <p:cNvGrpSpPr/>
              <p:nvPr/>
            </p:nvGrpSpPr>
            <p:grpSpPr>
              <a:xfrm>
                <a:off x="4572000" y="1536650"/>
                <a:ext cx="3505200" cy="4572000"/>
                <a:chOff x="4572000" y="1828800"/>
                <a:chExt cx="3505200" cy="4572000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6443F8E-1727-1226-460E-65686CF83760}"/>
                    </a:ext>
                  </a:extLst>
                </p:cNvPr>
                <p:cNvSpPr/>
                <p:nvPr/>
              </p:nvSpPr>
              <p:spPr>
                <a:xfrm>
                  <a:off x="4572000" y="1828800"/>
                  <a:ext cx="3505200" cy="4572000"/>
                </a:xfrm>
                <a:prstGeom prst="rect">
                  <a:avLst/>
                </a:prstGeom>
                <a:solidFill>
                  <a:srgbClr val="FFFFC9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2D742DD-0292-8E01-48ED-1DF08A2E2B21}"/>
                    </a:ext>
                  </a:extLst>
                </p:cNvPr>
                <p:cNvCxnSpPr/>
                <p:nvPr/>
              </p:nvCxnSpPr>
              <p:spPr>
                <a:xfrm>
                  <a:off x="4572000" y="2362200"/>
                  <a:ext cx="350520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7129901-39D7-7B24-A576-0C216A7C6D69}"/>
                    </a:ext>
                  </a:extLst>
                </p:cNvPr>
                <p:cNvCxnSpPr/>
                <p:nvPr/>
              </p:nvCxnSpPr>
              <p:spPr>
                <a:xfrm>
                  <a:off x="4572000" y="2590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F518666-B517-1351-4457-FE5D147F131B}"/>
                    </a:ext>
                  </a:extLst>
                </p:cNvPr>
                <p:cNvCxnSpPr/>
                <p:nvPr/>
              </p:nvCxnSpPr>
              <p:spPr>
                <a:xfrm>
                  <a:off x="4572000" y="2819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4D46936-778E-4805-FD93-CE02C061F939}"/>
                    </a:ext>
                  </a:extLst>
                </p:cNvPr>
                <p:cNvCxnSpPr/>
                <p:nvPr/>
              </p:nvCxnSpPr>
              <p:spPr>
                <a:xfrm>
                  <a:off x="4572000" y="3048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69F1029-3889-22A1-8975-0E952D2BA372}"/>
                    </a:ext>
                  </a:extLst>
                </p:cNvPr>
                <p:cNvCxnSpPr/>
                <p:nvPr/>
              </p:nvCxnSpPr>
              <p:spPr>
                <a:xfrm>
                  <a:off x="4572000" y="3276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F1DE053-1055-EBAD-14EE-AEF67E3F1BF7}"/>
                    </a:ext>
                  </a:extLst>
                </p:cNvPr>
                <p:cNvCxnSpPr/>
                <p:nvPr/>
              </p:nvCxnSpPr>
              <p:spPr>
                <a:xfrm>
                  <a:off x="4572000" y="3505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38A1C07-0F34-8D8D-A2CC-BBB07A74D6E7}"/>
                    </a:ext>
                  </a:extLst>
                </p:cNvPr>
                <p:cNvCxnSpPr/>
                <p:nvPr/>
              </p:nvCxnSpPr>
              <p:spPr>
                <a:xfrm>
                  <a:off x="4572000" y="3733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BB31-6463-1102-CCA6-9C45B6690813}"/>
                    </a:ext>
                  </a:extLst>
                </p:cNvPr>
                <p:cNvCxnSpPr/>
                <p:nvPr/>
              </p:nvCxnSpPr>
              <p:spPr>
                <a:xfrm>
                  <a:off x="4572000" y="3962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17748C6-383E-9D59-98B0-58533C05B659}"/>
                    </a:ext>
                  </a:extLst>
                </p:cNvPr>
                <p:cNvCxnSpPr/>
                <p:nvPr/>
              </p:nvCxnSpPr>
              <p:spPr>
                <a:xfrm>
                  <a:off x="4572000" y="4191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1269A71-452C-4ECB-C546-BBFEFE53523B}"/>
                    </a:ext>
                  </a:extLst>
                </p:cNvPr>
                <p:cNvCxnSpPr/>
                <p:nvPr/>
              </p:nvCxnSpPr>
              <p:spPr>
                <a:xfrm>
                  <a:off x="4572000" y="4419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45DDC81-75A1-FB19-3887-A35951BBB369}"/>
                    </a:ext>
                  </a:extLst>
                </p:cNvPr>
                <p:cNvCxnSpPr/>
                <p:nvPr/>
              </p:nvCxnSpPr>
              <p:spPr>
                <a:xfrm>
                  <a:off x="4572000" y="4648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8A003E8-D997-DB9E-B1D4-D6E290A8B778}"/>
                    </a:ext>
                  </a:extLst>
                </p:cNvPr>
                <p:cNvCxnSpPr/>
                <p:nvPr/>
              </p:nvCxnSpPr>
              <p:spPr>
                <a:xfrm>
                  <a:off x="4572000" y="4876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EF3493A-4FBF-0378-A485-93F32A2125C4}"/>
                    </a:ext>
                  </a:extLst>
                </p:cNvPr>
                <p:cNvCxnSpPr/>
                <p:nvPr/>
              </p:nvCxnSpPr>
              <p:spPr>
                <a:xfrm>
                  <a:off x="4572000" y="51054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1A5CF80-8304-4F10-28D9-705E6A2E8F58}"/>
                    </a:ext>
                  </a:extLst>
                </p:cNvPr>
                <p:cNvCxnSpPr/>
                <p:nvPr/>
              </p:nvCxnSpPr>
              <p:spPr>
                <a:xfrm>
                  <a:off x="4572000" y="53340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E9266B8-BB78-AD37-C634-D00BC079B0F1}"/>
                    </a:ext>
                  </a:extLst>
                </p:cNvPr>
                <p:cNvCxnSpPr/>
                <p:nvPr/>
              </p:nvCxnSpPr>
              <p:spPr>
                <a:xfrm>
                  <a:off x="4572000" y="55626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CDAA4799-9DD5-CBD7-E5B5-5956761F5EC8}"/>
                    </a:ext>
                  </a:extLst>
                </p:cNvPr>
                <p:cNvCxnSpPr/>
                <p:nvPr/>
              </p:nvCxnSpPr>
              <p:spPr>
                <a:xfrm>
                  <a:off x="4572000" y="57912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E6560B9-5A6E-103B-D602-01CDE8A60EE0}"/>
                    </a:ext>
                  </a:extLst>
                </p:cNvPr>
                <p:cNvCxnSpPr/>
                <p:nvPr/>
              </p:nvCxnSpPr>
              <p:spPr>
                <a:xfrm>
                  <a:off x="4572000" y="6019800"/>
                  <a:ext cx="350520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2912A8F-394D-B106-78E1-9BEB26E60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9200" y="1828800"/>
                  <a:ext cx="0" cy="4572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5CBED1-1C3E-5788-6235-501A901FA460}"/>
                </a:ext>
              </a:extLst>
            </p:cNvPr>
            <p:cNvGrpSpPr/>
            <p:nvPr/>
          </p:nvGrpSpPr>
          <p:grpSpPr>
            <a:xfrm>
              <a:off x="6546974" y="1749765"/>
              <a:ext cx="3505200" cy="4572000"/>
              <a:chOff x="4572000" y="1828800"/>
              <a:chExt cx="3505200" cy="4572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27E606-0BC5-7360-8B1F-77571FCB3E23}"/>
                  </a:ext>
                </a:extLst>
              </p:cNvPr>
              <p:cNvSpPr/>
              <p:nvPr/>
            </p:nvSpPr>
            <p:spPr>
              <a:xfrm>
                <a:off x="4572000" y="1828800"/>
                <a:ext cx="3505200" cy="4572000"/>
              </a:xfrm>
              <a:prstGeom prst="rect">
                <a:avLst/>
              </a:prstGeom>
              <a:solidFill>
                <a:srgbClr val="FFFFC9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D4D9A50-1544-66C1-8E4A-7FFA191B4BEE}"/>
                  </a:ext>
                </a:extLst>
              </p:cNvPr>
              <p:cNvCxnSpPr/>
              <p:nvPr/>
            </p:nvCxnSpPr>
            <p:spPr>
              <a:xfrm>
                <a:off x="4572000" y="2362200"/>
                <a:ext cx="35052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DD1E254-571B-9254-3830-D3E6B9EBCFEB}"/>
                  </a:ext>
                </a:extLst>
              </p:cNvPr>
              <p:cNvCxnSpPr/>
              <p:nvPr/>
            </p:nvCxnSpPr>
            <p:spPr>
              <a:xfrm>
                <a:off x="4572000" y="2590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8C1AE5D-ACBF-B787-7809-DF00F5D07E5E}"/>
                  </a:ext>
                </a:extLst>
              </p:cNvPr>
              <p:cNvCxnSpPr/>
              <p:nvPr/>
            </p:nvCxnSpPr>
            <p:spPr>
              <a:xfrm>
                <a:off x="4572000" y="2819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62A38B4-930A-AA83-68E2-0B14FDE5A9E0}"/>
                  </a:ext>
                </a:extLst>
              </p:cNvPr>
              <p:cNvCxnSpPr/>
              <p:nvPr/>
            </p:nvCxnSpPr>
            <p:spPr>
              <a:xfrm>
                <a:off x="4572000" y="3048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C097944-70FA-33BD-0F1E-27486C00DE82}"/>
                  </a:ext>
                </a:extLst>
              </p:cNvPr>
              <p:cNvCxnSpPr/>
              <p:nvPr/>
            </p:nvCxnSpPr>
            <p:spPr>
              <a:xfrm>
                <a:off x="4572000" y="3276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356B99B-AB1C-D319-0301-E627BD5C74E7}"/>
                  </a:ext>
                </a:extLst>
              </p:cNvPr>
              <p:cNvCxnSpPr/>
              <p:nvPr/>
            </p:nvCxnSpPr>
            <p:spPr>
              <a:xfrm>
                <a:off x="4572000" y="3505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DD54E6D-3EF6-23EA-6997-EE8AAD491841}"/>
                  </a:ext>
                </a:extLst>
              </p:cNvPr>
              <p:cNvCxnSpPr/>
              <p:nvPr/>
            </p:nvCxnSpPr>
            <p:spPr>
              <a:xfrm>
                <a:off x="4572000" y="3733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009DA09-A30C-3B7F-8510-7933D61F1DA0}"/>
                  </a:ext>
                </a:extLst>
              </p:cNvPr>
              <p:cNvCxnSpPr/>
              <p:nvPr/>
            </p:nvCxnSpPr>
            <p:spPr>
              <a:xfrm>
                <a:off x="4572000" y="3962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F7C0A28-8ADF-7BC3-3CE5-902C509AD976}"/>
                  </a:ext>
                </a:extLst>
              </p:cNvPr>
              <p:cNvCxnSpPr/>
              <p:nvPr/>
            </p:nvCxnSpPr>
            <p:spPr>
              <a:xfrm>
                <a:off x="4572000" y="4191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DF016A-0995-64A5-75A3-68FAA3FA030F}"/>
                  </a:ext>
                </a:extLst>
              </p:cNvPr>
              <p:cNvCxnSpPr/>
              <p:nvPr/>
            </p:nvCxnSpPr>
            <p:spPr>
              <a:xfrm>
                <a:off x="4572000" y="4419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1CDE114-9C49-E86B-2401-DE04395E7B33}"/>
                  </a:ext>
                </a:extLst>
              </p:cNvPr>
              <p:cNvCxnSpPr/>
              <p:nvPr/>
            </p:nvCxnSpPr>
            <p:spPr>
              <a:xfrm>
                <a:off x="4572000" y="4648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CC2494-65B9-7A53-A91B-1A45771082B1}"/>
                  </a:ext>
                </a:extLst>
              </p:cNvPr>
              <p:cNvCxnSpPr/>
              <p:nvPr/>
            </p:nvCxnSpPr>
            <p:spPr>
              <a:xfrm>
                <a:off x="4572000" y="4876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636886A-EC6A-D3AC-4E29-7FB0B430D423}"/>
                  </a:ext>
                </a:extLst>
              </p:cNvPr>
              <p:cNvCxnSpPr/>
              <p:nvPr/>
            </p:nvCxnSpPr>
            <p:spPr>
              <a:xfrm>
                <a:off x="4572000" y="51054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3E0A47E-B101-189F-2B3B-07D78D49B7F7}"/>
                  </a:ext>
                </a:extLst>
              </p:cNvPr>
              <p:cNvCxnSpPr/>
              <p:nvPr/>
            </p:nvCxnSpPr>
            <p:spPr>
              <a:xfrm>
                <a:off x="4572000" y="53340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06F17C-89FB-870A-3F3A-1DC8FDE835B1}"/>
                  </a:ext>
                </a:extLst>
              </p:cNvPr>
              <p:cNvCxnSpPr/>
              <p:nvPr/>
            </p:nvCxnSpPr>
            <p:spPr>
              <a:xfrm>
                <a:off x="4572000" y="55626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DA53FEF-7C52-0F70-0223-D5E56A32549C}"/>
                  </a:ext>
                </a:extLst>
              </p:cNvPr>
              <p:cNvCxnSpPr/>
              <p:nvPr/>
            </p:nvCxnSpPr>
            <p:spPr>
              <a:xfrm>
                <a:off x="4572000" y="57912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2F5AD6-7E96-733D-7741-724AD0669FD6}"/>
                  </a:ext>
                </a:extLst>
              </p:cNvPr>
              <p:cNvCxnSpPr/>
              <p:nvPr/>
            </p:nvCxnSpPr>
            <p:spPr>
              <a:xfrm>
                <a:off x="4572000" y="6019800"/>
                <a:ext cx="35052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74B95CA-F7AF-271A-ACD1-F3279302BD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9200" y="1828800"/>
                <a:ext cx="0" cy="45720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5336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0C6CCF7-1FC8-2DEA-F134-F33D03D650CC}"/>
              </a:ext>
            </a:extLst>
          </p:cNvPr>
          <p:cNvSpPr/>
          <p:nvPr/>
        </p:nvSpPr>
        <p:spPr>
          <a:xfrm>
            <a:off x="2514600" y="2080421"/>
            <a:ext cx="7420863" cy="5158579"/>
          </a:xfrm>
          <a:custGeom>
            <a:avLst/>
            <a:gdLst>
              <a:gd name="connsiteX0" fmla="*/ 4698035 w 7706287"/>
              <a:gd name="connsiteY0" fmla="*/ 19 h 6445884"/>
              <a:gd name="connsiteX1" fmla="*/ 5261628 w 7706287"/>
              <a:gd name="connsiteY1" fmla="*/ 269819 h 6445884"/>
              <a:gd name="connsiteX2" fmla="*/ 5312802 w 7706287"/>
              <a:gd name="connsiteY2" fmla="*/ 337663 h 6445884"/>
              <a:gd name="connsiteX3" fmla="*/ 5319034 w 7706287"/>
              <a:gd name="connsiteY3" fmla="*/ 327966 h 6445884"/>
              <a:gd name="connsiteX4" fmla="*/ 5313323 w 7706287"/>
              <a:gd name="connsiteY4" fmla="*/ 338353 h 6445884"/>
              <a:gd name="connsiteX5" fmla="*/ 5321350 w 7706287"/>
              <a:gd name="connsiteY5" fmla="*/ 348995 h 6445884"/>
              <a:gd name="connsiteX6" fmla="*/ 6324350 w 7706287"/>
              <a:gd name="connsiteY6" fmla="*/ 81879 h 6445884"/>
              <a:gd name="connsiteX7" fmla="*/ 6832976 w 7706287"/>
              <a:gd name="connsiteY7" fmla="*/ 810595 h 6445884"/>
              <a:gd name="connsiteX8" fmla="*/ 6835728 w 7706287"/>
              <a:gd name="connsiteY8" fmla="*/ 811665 h 6445884"/>
              <a:gd name="connsiteX9" fmla="*/ 6945318 w 7706287"/>
              <a:gd name="connsiteY9" fmla="*/ 854283 h 6445884"/>
              <a:gd name="connsiteX10" fmla="*/ 7485728 w 7706287"/>
              <a:gd name="connsiteY10" fmla="*/ 1517833 h 6445884"/>
              <a:gd name="connsiteX11" fmla="*/ 7456511 w 7706287"/>
              <a:gd name="connsiteY11" fmla="*/ 2284730 h 6445884"/>
              <a:gd name="connsiteX12" fmla="*/ 7669938 w 7706287"/>
              <a:gd name="connsiteY12" fmla="*/ 3457295 h 6445884"/>
              <a:gd name="connsiteX13" fmla="*/ 6670144 w 7706287"/>
              <a:gd name="connsiteY13" fmla="*/ 4483701 h 6445884"/>
              <a:gd name="connsiteX14" fmla="*/ 6312236 w 7706287"/>
              <a:gd name="connsiteY14" fmla="*/ 5363200 h 6445884"/>
              <a:gd name="connsiteX15" fmla="*/ 5093671 w 7706287"/>
              <a:gd name="connsiteY15" fmla="*/ 5469689 h 6445884"/>
              <a:gd name="connsiteX16" fmla="*/ 4222860 w 7706287"/>
              <a:gd name="connsiteY16" fmla="*/ 6407951 h 6445884"/>
              <a:gd name="connsiteX17" fmla="*/ 2942476 w 7706287"/>
              <a:gd name="connsiteY17" fmla="*/ 5835240 h 6445884"/>
              <a:gd name="connsiteX18" fmla="*/ 1040517 w 7706287"/>
              <a:gd name="connsiteY18" fmla="*/ 5269389 h 6445884"/>
              <a:gd name="connsiteX19" fmla="*/ 204268 w 7706287"/>
              <a:gd name="connsiteY19" fmla="*/ 4639705 h 6445884"/>
              <a:gd name="connsiteX20" fmla="*/ 382956 w 7706287"/>
              <a:gd name="connsiteY20" fmla="*/ 3789736 h 6445884"/>
              <a:gd name="connsiteX21" fmla="*/ 5628 w 7706287"/>
              <a:gd name="connsiteY21" fmla="*/ 2917694 h 6445884"/>
              <a:gd name="connsiteX22" fmla="*/ 694723 w 7706287"/>
              <a:gd name="connsiteY22" fmla="*/ 2142595 h 6445884"/>
              <a:gd name="connsiteX23" fmla="*/ 701314 w 7706287"/>
              <a:gd name="connsiteY23" fmla="*/ 2122163 h 6445884"/>
              <a:gd name="connsiteX24" fmla="*/ 701315 w 7706287"/>
              <a:gd name="connsiteY24" fmla="*/ 2122163 h 6445884"/>
              <a:gd name="connsiteX25" fmla="*/ 1008272 w 7706287"/>
              <a:gd name="connsiteY25" fmla="*/ 1009105 h 6445884"/>
              <a:gd name="connsiteX26" fmla="*/ 2501548 w 7706287"/>
              <a:gd name="connsiteY26" fmla="*/ 754815 h 6445884"/>
              <a:gd name="connsiteX27" fmla="*/ 2501810 w 7706287"/>
              <a:gd name="connsiteY27" fmla="*/ 754324 h 6445884"/>
              <a:gd name="connsiteX28" fmla="*/ 2500657 w 7706287"/>
              <a:gd name="connsiteY28" fmla="*/ 753323 h 6445884"/>
              <a:gd name="connsiteX29" fmla="*/ 2501856 w 7706287"/>
              <a:gd name="connsiteY29" fmla="*/ 754239 h 6445884"/>
              <a:gd name="connsiteX30" fmla="*/ 2562598 w 7706287"/>
              <a:gd name="connsiteY30" fmla="*/ 640749 h 6445884"/>
              <a:gd name="connsiteX31" fmla="*/ 4007117 w 7706287"/>
              <a:gd name="connsiteY31" fmla="*/ 490831 h 6445884"/>
              <a:gd name="connsiteX32" fmla="*/ 4593774 w 7706287"/>
              <a:gd name="connsiteY32" fmla="*/ 8799 h 6445884"/>
              <a:gd name="connsiteX33" fmla="*/ 4698035 w 7706287"/>
              <a:gd name="connsiteY33" fmla="*/ 19 h 64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06287" h="6445884">
                <a:moveTo>
                  <a:pt x="4698035" y="19"/>
                </a:moveTo>
                <a:cubicBezTo>
                  <a:pt x="4910010" y="-1550"/>
                  <a:pt x="5113919" y="95858"/>
                  <a:pt x="5261628" y="269819"/>
                </a:cubicBezTo>
                <a:lnTo>
                  <a:pt x="5312802" y="337663"/>
                </a:lnTo>
                <a:lnTo>
                  <a:pt x="5319034" y="327966"/>
                </a:lnTo>
                <a:lnTo>
                  <a:pt x="5313323" y="338353"/>
                </a:lnTo>
                <a:lnTo>
                  <a:pt x="5321350" y="348995"/>
                </a:lnTo>
                <a:cubicBezTo>
                  <a:pt x="5567557" y="18792"/>
                  <a:pt x="5974814" y="-89636"/>
                  <a:pt x="6324350" y="81879"/>
                </a:cubicBezTo>
                <a:cubicBezTo>
                  <a:pt x="6590688" y="212529"/>
                  <a:pt x="6781668" y="486058"/>
                  <a:pt x="6832976" y="810595"/>
                </a:cubicBezTo>
                <a:lnTo>
                  <a:pt x="6835728" y="811665"/>
                </a:lnTo>
                <a:lnTo>
                  <a:pt x="6945318" y="854283"/>
                </a:lnTo>
                <a:cubicBezTo>
                  <a:pt x="7199837" y="973972"/>
                  <a:pt x="7398433" y="1215072"/>
                  <a:pt x="7485728" y="1517833"/>
                </a:cubicBezTo>
                <a:cubicBezTo>
                  <a:pt x="7558236" y="1768991"/>
                  <a:pt x="7547903" y="2041775"/>
                  <a:pt x="7456511" y="2284730"/>
                </a:cubicBezTo>
                <a:cubicBezTo>
                  <a:pt x="7681162" y="2617916"/>
                  <a:pt x="7759727" y="3049836"/>
                  <a:pt x="7669938" y="3457295"/>
                </a:cubicBezTo>
                <a:cubicBezTo>
                  <a:pt x="7550576" y="3998985"/>
                  <a:pt x="7155432" y="4404655"/>
                  <a:pt x="6670144" y="4483701"/>
                </a:cubicBezTo>
                <a:cubicBezTo>
                  <a:pt x="6667828" y="4821809"/>
                  <a:pt x="6537242" y="5142468"/>
                  <a:pt x="6312236" y="5363200"/>
                </a:cubicBezTo>
                <a:cubicBezTo>
                  <a:pt x="5970360" y="5698624"/>
                  <a:pt x="5476521" y="5741727"/>
                  <a:pt x="5093671" y="5469689"/>
                </a:cubicBezTo>
                <a:cubicBezTo>
                  <a:pt x="4969855" y="5936956"/>
                  <a:pt x="4638312" y="6294154"/>
                  <a:pt x="4222860" y="6407951"/>
                </a:cubicBezTo>
                <a:cubicBezTo>
                  <a:pt x="3733296" y="6542031"/>
                  <a:pt x="3222354" y="6313543"/>
                  <a:pt x="2942476" y="5835240"/>
                </a:cubicBezTo>
                <a:cubicBezTo>
                  <a:pt x="2281885" y="6289233"/>
                  <a:pt x="1423902" y="6034048"/>
                  <a:pt x="1040517" y="5269389"/>
                </a:cubicBezTo>
                <a:cubicBezTo>
                  <a:pt x="663903" y="5319651"/>
                  <a:pt x="310269" y="5053429"/>
                  <a:pt x="204268" y="4639705"/>
                </a:cubicBezTo>
                <a:cubicBezTo>
                  <a:pt x="127485" y="4340374"/>
                  <a:pt x="195361" y="4017329"/>
                  <a:pt x="382956" y="3789736"/>
                </a:cubicBezTo>
                <a:cubicBezTo>
                  <a:pt x="116795" y="3611211"/>
                  <a:pt x="-31428" y="3268629"/>
                  <a:pt x="5628" y="2917694"/>
                </a:cubicBezTo>
                <a:cubicBezTo>
                  <a:pt x="49097" y="2506804"/>
                  <a:pt x="335211" y="2184952"/>
                  <a:pt x="694723" y="2142595"/>
                </a:cubicBezTo>
                <a:lnTo>
                  <a:pt x="701314" y="2122163"/>
                </a:lnTo>
                <a:lnTo>
                  <a:pt x="701315" y="2122163"/>
                </a:lnTo>
                <a:cubicBezTo>
                  <a:pt x="653035" y="1717536"/>
                  <a:pt x="765628" y="1309480"/>
                  <a:pt x="1008272" y="1009105"/>
                </a:cubicBezTo>
                <a:cubicBezTo>
                  <a:pt x="1391657" y="534679"/>
                  <a:pt x="2013232" y="428936"/>
                  <a:pt x="2501548" y="754815"/>
                </a:cubicBezTo>
                <a:lnTo>
                  <a:pt x="2501810" y="754324"/>
                </a:lnTo>
                <a:lnTo>
                  <a:pt x="2500657" y="753323"/>
                </a:lnTo>
                <a:lnTo>
                  <a:pt x="2501856" y="754239"/>
                </a:lnTo>
                <a:lnTo>
                  <a:pt x="2562598" y="640749"/>
                </a:lnTo>
                <a:cubicBezTo>
                  <a:pt x="2892750" y="100509"/>
                  <a:pt x="3582557" y="14038"/>
                  <a:pt x="4007117" y="490831"/>
                </a:cubicBezTo>
                <a:cubicBezTo>
                  <a:pt x="4121313" y="229979"/>
                  <a:pt x="4340619" y="49664"/>
                  <a:pt x="4593774" y="8799"/>
                </a:cubicBezTo>
                <a:cubicBezTo>
                  <a:pt x="4628603" y="3169"/>
                  <a:pt x="4663426" y="275"/>
                  <a:pt x="4698035" y="1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5400" algn="ctr" rotWithShape="0">
              <a:prstClr val="black">
                <a:alpha val="40000"/>
              </a:prstClr>
            </a:outerShd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48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8C43E-27C8-2ED0-B152-6FB9DE84996E}"/>
              </a:ext>
            </a:extLst>
          </p:cNvPr>
          <p:cNvSpPr txBox="1"/>
          <p:nvPr/>
        </p:nvSpPr>
        <p:spPr>
          <a:xfrm>
            <a:off x="1364975" y="470751"/>
            <a:ext cx="2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n-IN" sz="4400" b="1" dirty="0">
                <a:solidFill>
                  <a:srgbClr val="ED1F24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মূল্যায়ন</a:t>
            </a:r>
            <a:r>
              <a:rPr lang="b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44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90B86-32E4-58B0-9016-8077D7537A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8" y="407204"/>
            <a:ext cx="1041107" cy="987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171538-DA13-46A3-5C2A-A237DB5792A0}"/>
              </a:ext>
            </a:extLst>
          </p:cNvPr>
          <p:cNvSpPr txBox="1"/>
          <p:nvPr/>
        </p:nvSpPr>
        <p:spPr>
          <a:xfrm>
            <a:off x="3782356" y="569167"/>
            <a:ext cx="5814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এখান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bn-IN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ঙ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বর্ণটিতে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গোল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দাগ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দাও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039065-0FA5-6103-4659-30F285C7E373}"/>
              </a:ext>
            </a:extLst>
          </p:cNvPr>
          <p:cNvGrpSpPr/>
          <p:nvPr/>
        </p:nvGrpSpPr>
        <p:grpSpPr>
          <a:xfrm>
            <a:off x="2385568" y="1326416"/>
            <a:ext cx="7760376" cy="5158579"/>
            <a:chOff x="2385568" y="1326416"/>
            <a:chExt cx="7760376" cy="51585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2BA25D-2826-048E-9FD6-BC415122FC6F}"/>
                </a:ext>
              </a:extLst>
            </p:cNvPr>
            <p:cNvSpPr txBox="1"/>
            <p:nvPr/>
          </p:nvSpPr>
          <p:spPr>
            <a:xfrm>
              <a:off x="8382000" y="4191000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latin typeface="Arial Black" panose="020B0A04020102020204" pitchFamily="34" charset="0"/>
                <a:cs typeface="NikoshBAN" panose="020000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9E34DB-0FFD-D41B-EC3F-FF79F9D81AA0}"/>
                </a:ext>
              </a:extLst>
            </p:cNvPr>
            <p:cNvSpPr/>
            <p:nvPr/>
          </p:nvSpPr>
          <p:spPr>
            <a:xfrm>
              <a:off x="2385568" y="1326416"/>
              <a:ext cx="7420863" cy="5158579"/>
            </a:xfrm>
            <a:custGeom>
              <a:avLst/>
              <a:gdLst>
                <a:gd name="connsiteX0" fmla="*/ 4698035 w 7706287"/>
                <a:gd name="connsiteY0" fmla="*/ 19 h 6445884"/>
                <a:gd name="connsiteX1" fmla="*/ 5261628 w 7706287"/>
                <a:gd name="connsiteY1" fmla="*/ 269819 h 6445884"/>
                <a:gd name="connsiteX2" fmla="*/ 5312802 w 7706287"/>
                <a:gd name="connsiteY2" fmla="*/ 337663 h 6445884"/>
                <a:gd name="connsiteX3" fmla="*/ 5319034 w 7706287"/>
                <a:gd name="connsiteY3" fmla="*/ 327966 h 6445884"/>
                <a:gd name="connsiteX4" fmla="*/ 5313323 w 7706287"/>
                <a:gd name="connsiteY4" fmla="*/ 338353 h 6445884"/>
                <a:gd name="connsiteX5" fmla="*/ 5321350 w 7706287"/>
                <a:gd name="connsiteY5" fmla="*/ 348995 h 6445884"/>
                <a:gd name="connsiteX6" fmla="*/ 6324350 w 7706287"/>
                <a:gd name="connsiteY6" fmla="*/ 81879 h 6445884"/>
                <a:gd name="connsiteX7" fmla="*/ 6832976 w 7706287"/>
                <a:gd name="connsiteY7" fmla="*/ 810595 h 6445884"/>
                <a:gd name="connsiteX8" fmla="*/ 6835728 w 7706287"/>
                <a:gd name="connsiteY8" fmla="*/ 811665 h 6445884"/>
                <a:gd name="connsiteX9" fmla="*/ 6945318 w 7706287"/>
                <a:gd name="connsiteY9" fmla="*/ 854283 h 6445884"/>
                <a:gd name="connsiteX10" fmla="*/ 7485728 w 7706287"/>
                <a:gd name="connsiteY10" fmla="*/ 1517833 h 6445884"/>
                <a:gd name="connsiteX11" fmla="*/ 7456511 w 7706287"/>
                <a:gd name="connsiteY11" fmla="*/ 2284730 h 6445884"/>
                <a:gd name="connsiteX12" fmla="*/ 7669938 w 7706287"/>
                <a:gd name="connsiteY12" fmla="*/ 3457295 h 6445884"/>
                <a:gd name="connsiteX13" fmla="*/ 6670144 w 7706287"/>
                <a:gd name="connsiteY13" fmla="*/ 4483701 h 6445884"/>
                <a:gd name="connsiteX14" fmla="*/ 6312236 w 7706287"/>
                <a:gd name="connsiteY14" fmla="*/ 5363200 h 6445884"/>
                <a:gd name="connsiteX15" fmla="*/ 5093671 w 7706287"/>
                <a:gd name="connsiteY15" fmla="*/ 5469689 h 6445884"/>
                <a:gd name="connsiteX16" fmla="*/ 4222860 w 7706287"/>
                <a:gd name="connsiteY16" fmla="*/ 6407951 h 6445884"/>
                <a:gd name="connsiteX17" fmla="*/ 2942476 w 7706287"/>
                <a:gd name="connsiteY17" fmla="*/ 5835240 h 6445884"/>
                <a:gd name="connsiteX18" fmla="*/ 1040517 w 7706287"/>
                <a:gd name="connsiteY18" fmla="*/ 5269389 h 6445884"/>
                <a:gd name="connsiteX19" fmla="*/ 204268 w 7706287"/>
                <a:gd name="connsiteY19" fmla="*/ 4639705 h 6445884"/>
                <a:gd name="connsiteX20" fmla="*/ 382956 w 7706287"/>
                <a:gd name="connsiteY20" fmla="*/ 3789736 h 6445884"/>
                <a:gd name="connsiteX21" fmla="*/ 5628 w 7706287"/>
                <a:gd name="connsiteY21" fmla="*/ 2917694 h 6445884"/>
                <a:gd name="connsiteX22" fmla="*/ 694723 w 7706287"/>
                <a:gd name="connsiteY22" fmla="*/ 2142595 h 6445884"/>
                <a:gd name="connsiteX23" fmla="*/ 701314 w 7706287"/>
                <a:gd name="connsiteY23" fmla="*/ 2122163 h 6445884"/>
                <a:gd name="connsiteX24" fmla="*/ 701315 w 7706287"/>
                <a:gd name="connsiteY24" fmla="*/ 2122163 h 6445884"/>
                <a:gd name="connsiteX25" fmla="*/ 1008272 w 7706287"/>
                <a:gd name="connsiteY25" fmla="*/ 1009105 h 6445884"/>
                <a:gd name="connsiteX26" fmla="*/ 2501548 w 7706287"/>
                <a:gd name="connsiteY26" fmla="*/ 754815 h 6445884"/>
                <a:gd name="connsiteX27" fmla="*/ 2501810 w 7706287"/>
                <a:gd name="connsiteY27" fmla="*/ 754324 h 6445884"/>
                <a:gd name="connsiteX28" fmla="*/ 2500657 w 7706287"/>
                <a:gd name="connsiteY28" fmla="*/ 753323 h 6445884"/>
                <a:gd name="connsiteX29" fmla="*/ 2501856 w 7706287"/>
                <a:gd name="connsiteY29" fmla="*/ 754239 h 6445884"/>
                <a:gd name="connsiteX30" fmla="*/ 2562598 w 7706287"/>
                <a:gd name="connsiteY30" fmla="*/ 640749 h 6445884"/>
                <a:gd name="connsiteX31" fmla="*/ 4007117 w 7706287"/>
                <a:gd name="connsiteY31" fmla="*/ 490831 h 6445884"/>
                <a:gd name="connsiteX32" fmla="*/ 4593774 w 7706287"/>
                <a:gd name="connsiteY32" fmla="*/ 8799 h 6445884"/>
                <a:gd name="connsiteX33" fmla="*/ 4698035 w 7706287"/>
                <a:gd name="connsiteY33" fmla="*/ 19 h 644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706287" h="6445884">
                  <a:moveTo>
                    <a:pt x="4698035" y="19"/>
                  </a:moveTo>
                  <a:cubicBezTo>
                    <a:pt x="4910010" y="-1550"/>
                    <a:pt x="5113919" y="95858"/>
                    <a:pt x="5261628" y="269819"/>
                  </a:cubicBezTo>
                  <a:lnTo>
                    <a:pt x="5312802" y="337663"/>
                  </a:lnTo>
                  <a:lnTo>
                    <a:pt x="5319034" y="327966"/>
                  </a:lnTo>
                  <a:lnTo>
                    <a:pt x="5313323" y="338353"/>
                  </a:lnTo>
                  <a:lnTo>
                    <a:pt x="5321350" y="348995"/>
                  </a:lnTo>
                  <a:cubicBezTo>
                    <a:pt x="5567557" y="18792"/>
                    <a:pt x="5974814" y="-89636"/>
                    <a:pt x="6324350" y="81879"/>
                  </a:cubicBezTo>
                  <a:cubicBezTo>
                    <a:pt x="6590688" y="212529"/>
                    <a:pt x="6781668" y="486058"/>
                    <a:pt x="6832976" y="810595"/>
                  </a:cubicBezTo>
                  <a:lnTo>
                    <a:pt x="6835728" y="811665"/>
                  </a:lnTo>
                  <a:lnTo>
                    <a:pt x="6945318" y="854283"/>
                  </a:lnTo>
                  <a:cubicBezTo>
                    <a:pt x="7199837" y="973972"/>
                    <a:pt x="7398433" y="1215072"/>
                    <a:pt x="7485728" y="1517833"/>
                  </a:cubicBezTo>
                  <a:cubicBezTo>
                    <a:pt x="7558236" y="1768991"/>
                    <a:pt x="7547903" y="2041775"/>
                    <a:pt x="7456511" y="2284730"/>
                  </a:cubicBezTo>
                  <a:cubicBezTo>
                    <a:pt x="7681162" y="2617916"/>
                    <a:pt x="7759727" y="3049836"/>
                    <a:pt x="7669938" y="3457295"/>
                  </a:cubicBezTo>
                  <a:cubicBezTo>
                    <a:pt x="7550576" y="3998985"/>
                    <a:pt x="7155432" y="4404655"/>
                    <a:pt x="6670144" y="4483701"/>
                  </a:cubicBezTo>
                  <a:cubicBezTo>
                    <a:pt x="6667828" y="4821809"/>
                    <a:pt x="6537242" y="5142468"/>
                    <a:pt x="6312236" y="5363200"/>
                  </a:cubicBezTo>
                  <a:cubicBezTo>
                    <a:pt x="5970360" y="5698624"/>
                    <a:pt x="5476521" y="5741727"/>
                    <a:pt x="5093671" y="5469689"/>
                  </a:cubicBezTo>
                  <a:cubicBezTo>
                    <a:pt x="4969855" y="5936956"/>
                    <a:pt x="4638312" y="6294154"/>
                    <a:pt x="4222860" y="6407951"/>
                  </a:cubicBezTo>
                  <a:cubicBezTo>
                    <a:pt x="3733296" y="6542031"/>
                    <a:pt x="3222354" y="6313543"/>
                    <a:pt x="2942476" y="5835240"/>
                  </a:cubicBezTo>
                  <a:cubicBezTo>
                    <a:pt x="2281885" y="6289233"/>
                    <a:pt x="1423902" y="6034048"/>
                    <a:pt x="1040517" y="5269389"/>
                  </a:cubicBezTo>
                  <a:cubicBezTo>
                    <a:pt x="663903" y="5319651"/>
                    <a:pt x="310269" y="5053429"/>
                    <a:pt x="204268" y="4639705"/>
                  </a:cubicBezTo>
                  <a:cubicBezTo>
                    <a:pt x="127485" y="4340374"/>
                    <a:pt x="195361" y="4017329"/>
                    <a:pt x="382956" y="3789736"/>
                  </a:cubicBezTo>
                  <a:cubicBezTo>
                    <a:pt x="116795" y="3611211"/>
                    <a:pt x="-31428" y="3268629"/>
                    <a:pt x="5628" y="2917694"/>
                  </a:cubicBezTo>
                  <a:cubicBezTo>
                    <a:pt x="49097" y="2506804"/>
                    <a:pt x="335211" y="2184952"/>
                    <a:pt x="694723" y="2142595"/>
                  </a:cubicBezTo>
                  <a:lnTo>
                    <a:pt x="701314" y="2122163"/>
                  </a:lnTo>
                  <a:lnTo>
                    <a:pt x="701315" y="2122163"/>
                  </a:lnTo>
                  <a:cubicBezTo>
                    <a:pt x="653035" y="1717536"/>
                    <a:pt x="765628" y="1309480"/>
                    <a:pt x="1008272" y="1009105"/>
                  </a:cubicBezTo>
                  <a:cubicBezTo>
                    <a:pt x="1391657" y="534679"/>
                    <a:pt x="2013232" y="428936"/>
                    <a:pt x="2501548" y="754815"/>
                  </a:cubicBezTo>
                  <a:lnTo>
                    <a:pt x="2501810" y="754324"/>
                  </a:lnTo>
                  <a:lnTo>
                    <a:pt x="2500657" y="753323"/>
                  </a:lnTo>
                  <a:lnTo>
                    <a:pt x="2501856" y="754239"/>
                  </a:lnTo>
                  <a:lnTo>
                    <a:pt x="2562598" y="640749"/>
                  </a:lnTo>
                  <a:cubicBezTo>
                    <a:pt x="2892750" y="100509"/>
                    <a:pt x="3582557" y="14038"/>
                    <a:pt x="4007117" y="490831"/>
                  </a:cubicBezTo>
                  <a:cubicBezTo>
                    <a:pt x="4121313" y="229979"/>
                    <a:pt x="4340619" y="49664"/>
                    <a:pt x="4593774" y="8799"/>
                  </a:cubicBezTo>
                  <a:cubicBezTo>
                    <a:pt x="4628603" y="3169"/>
                    <a:pt x="4663426" y="275"/>
                    <a:pt x="4698035" y="19"/>
                  </a:cubicBezTo>
                  <a:close/>
                </a:path>
              </a:pathLst>
            </a:custGeom>
            <a:solidFill>
              <a:srgbClr val="008481"/>
            </a:solidFill>
            <a:ln>
              <a:noFill/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DB17E2-05DD-6EF6-2956-76DEEA1B0797}"/>
                </a:ext>
              </a:extLst>
            </p:cNvPr>
            <p:cNvSpPr/>
            <p:nvPr/>
          </p:nvSpPr>
          <p:spPr>
            <a:xfrm>
              <a:off x="2590800" y="4761798"/>
              <a:ext cx="5946" cy="117968"/>
            </a:xfrm>
            <a:custGeom>
              <a:avLst/>
              <a:gdLst>
                <a:gd name="connsiteX0" fmla="*/ 0 w 5946"/>
                <a:gd name="connsiteY0" fmla="*/ 0 h 117968"/>
                <a:gd name="connsiteX1" fmla="*/ 5946 w 5946"/>
                <a:gd name="connsiteY1" fmla="*/ 58984 h 117968"/>
                <a:gd name="connsiteX2" fmla="*/ 0 w 5946"/>
                <a:gd name="connsiteY2" fmla="*/ 117968 h 117968"/>
                <a:gd name="connsiteX3" fmla="*/ 0 w 5946"/>
                <a:gd name="connsiteY3" fmla="*/ 0 h 11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6" h="117968">
                  <a:moveTo>
                    <a:pt x="0" y="0"/>
                  </a:moveTo>
                  <a:lnTo>
                    <a:pt x="5946" y="58984"/>
                  </a:lnTo>
                  <a:lnTo>
                    <a:pt x="0" y="117968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378E54-2A9C-DCD1-4B71-7799E4390EAD}"/>
                </a:ext>
              </a:extLst>
            </p:cNvPr>
            <p:cNvSpPr txBox="1"/>
            <p:nvPr/>
          </p:nvSpPr>
          <p:spPr>
            <a:xfrm>
              <a:off x="2875130" y="1878033"/>
              <a:ext cx="727081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আ   ঙ   ঘ   ঙ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ত    ঙ   ঘ    ফ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ঙ   ক    জ  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956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7446C-B255-F5F5-B612-43C87565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1263403"/>
            <a:ext cx="10205867" cy="43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9194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25695-1E07-399B-8075-CD665EFC43B0}"/>
              </a:ext>
            </a:extLst>
          </p:cNvPr>
          <p:cNvGrpSpPr/>
          <p:nvPr/>
        </p:nvGrpSpPr>
        <p:grpSpPr>
          <a:xfrm>
            <a:off x="3297149" y="3042065"/>
            <a:ext cx="8388060" cy="1447798"/>
            <a:chOff x="3124200" y="2729721"/>
            <a:chExt cx="7391400" cy="156012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C0B9183-39FA-F0AE-092E-A070FCDD91D5}"/>
                </a:ext>
              </a:extLst>
            </p:cNvPr>
            <p:cNvSpPr/>
            <p:nvPr/>
          </p:nvSpPr>
          <p:spPr>
            <a:xfrm>
              <a:off x="3124200" y="2729721"/>
              <a:ext cx="7391400" cy="15601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4C701-45EA-A999-8A89-06AEC572CE71}"/>
                </a:ext>
              </a:extLst>
            </p:cNvPr>
            <p:cNvSpPr txBox="1"/>
            <p:nvPr/>
          </p:nvSpPr>
          <p:spPr>
            <a:xfrm>
              <a:off x="4334132" y="2900340"/>
              <a:ext cx="6096000" cy="696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বাড়িতে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ঙ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লিখার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অনুশীলন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করবে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।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6F7B5-4C56-57E6-CEDA-DD93D05A0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91" y="1752600"/>
            <a:ext cx="4832074" cy="40267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32631B-47F1-4A4B-AF83-1A1786B6D545}"/>
              </a:ext>
            </a:extLst>
          </p:cNvPr>
          <p:cNvGrpSpPr/>
          <p:nvPr/>
        </p:nvGrpSpPr>
        <p:grpSpPr>
          <a:xfrm>
            <a:off x="279213" y="228600"/>
            <a:ext cx="2963594" cy="1027737"/>
            <a:chOff x="389206" y="151129"/>
            <a:chExt cx="2963594" cy="10277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8E4EB1-9D95-7B06-BAFF-96BD522A133C}"/>
                </a:ext>
              </a:extLst>
            </p:cNvPr>
            <p:cNvGrpSpPr/>
            <p:nvPr/>
          </p:nvGrpSpPr>
          <p:grpSpPr>
            <a:xfrm>
              <a:off x="389206" y="151129"/>
              <a:ext cx="2963594" cy="1027737"/>
              <a:chOff x="389206" y="151129"/>
              <a:chExt cx="5012788" cy="123952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19BD201-17DE-13DB-DD70-EB9B49C73523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CBE0B42-92A0-0E2A-53E1-7DF84B732BB1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F4B167-4FDD-5C67-1D31-A185C9ABF0F0}"/>
                </a:ext>
              </a:extLst>
            </p:cNvPr>
            <p:cNvSpPr txBox="1"/>
            <p:nvPr/>
          </p:nvSpPr>
          <p:spPr>
            <a:xfrm>
              <a:off x="506217" y="228600"/>
              <a:ext cx="267007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বাড়ির</a:t>
              </a:r>
              <a:r>
                <a:rPr lang="en-US" sz="4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40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কাজ</a:t>
              </a:r>
              <a:endPara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53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609600" y="3886200"/>
            <a:ext cx="6032554" cy="1898544"/>
            <a:chOff x="5413659" y="1364860"/>
            <a:chExt cx="3922676" cy="12133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22676" cy="1213343"/>
              <a:chOff x="3119461" y="2798299"/>
              <a:chExt cx="3922676" cy="1213343"/>
            </a:xfrm>
          </p:grpSpPr>
          <p:sp>
            <p:nvSpPr>
              <p:cNvPr id="8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10702" y="3177235"/>
                <a:ext cx="1210370" cy="452501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EDB35-9F85-4F12-9B6B-A565FEFC5F96}"/>
                </a:ext>
              </a:extLst>
            </p:cNvPr>
            <p:cNvSpPr txBox="1"/>
            <p:nvPr/>
          </p:nvSpPr>
          <p:spPr>
            <a:xfrm>
              <a:off x="9118169" y="1549336"/>
              <a:ext cx="120122" cy="76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593721" y="1642793"/>
              <a:ext cx="3110052" cy="76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err="1">
                  <a:solidFill>
                    <a:srgbClr val="00B050"/>
                  </a:solidFill>
                </a:rPr>
                <a:t>সবাইকে</a:t>
              </a:r>
              <a:r>
                <a:rPr lang="en-US" sz="7200" b="1" dirty="0">
                  <a:solidFill>
                    <a:srgbClr val="00B050"/>
                  </a:solidFill>
                </a:rPr>
                <a:t> </a:t>
              </a:r>
              <a:r>
                <a:rPr lang="en-US" sz="7200" b="1" dirty="0" err="1">
                  <a:solidFill>
                    <a:srgbClr val="00B050"/>
                  </a:solidFill>
                </a:rPr>
                <a:t>ধন্যবাদ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517238" y="3630316"/>
            <a:ext cx="6338797" cy="2455379"/>
            <a:chOff x="1543242" y="699188"/>
            <a:chExt cx="4051069" cy="1569211"/>
          </a:xfrm>
        </p:grpSpPr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428455" y="1102542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3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92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40" y="1080896"/>
            <a:ext cx="479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গাছ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লাগাই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পরিবেশ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বাঁচাই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345" y="4536531"/>
            <a:ext cx="6215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4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পাঠ এখানেই সমাপ্ত  </a:t>
            </a:r>
            <a:endParaRPr lang="en-US" sz="4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52" y="164692"/>
            <a:ext cx="6004029" cy="3248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2149"/>
      </p:ext>
    </p:extLst>
  </p:cSld>
  <p:clrMapOvr>
    <a:masterClrMapping/>
  </p:clrMapOvr>
  <p:transition spd="slow" advTm="416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 p14:bounceEnd="50000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DC08B36-D816-C1CB-BB9A-89FE2B30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05601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632818-C232-1685-6D61-9859EAB930E9}"/>
              </a:ext>
            </a:extLst>
          </p:cNvPr>
          <p:cNvSpPr/>
          <p:nvPr/>
        </p:nvSpPr>
        <p:spPr>
          <a:xfrm>
            <a:off x="9884112" y="2438400"/>
            <a:ext cx="1310017" cy="787401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E56028-1C9C-42EB-1395-8BAE956B42D9}"/>
              </a:ext>
            </a:extLst>
          </p:cNvPr>
          <p:cNvSpPr/>
          <p:nvPr/>
        </p:nvSpPr>
        <p:spPr>
          <a:xfrm>
            <a:off x="3763318" y="857799"/>
            <a:ext cx="922496" cy="554477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984DD0-4C65-3324-DEB8-9417C4CDE2E7}"/>
              </a:ext>
            </a:extLst>
          </p:cNvPr>
          <p:cNvSpPr txBox="1"/>
          <p:nvPr/>
        </p:nvSpPr>
        <p:spPr>
          <a:xfrm>
            <a:off x="4496379" y="1553944"/>
            <a:ext cx="319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400" b="1" dirty="0">
                <a:solidFill>
                  <a:srgbClr val="27711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পরিচিতি</a:t>
            </a:r>
            <a:endParaRPr lang="en-US" sz="4400" b="1" dirty="0">
              <a:solidFill>
                <a:srgbClr val="27711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3234-FB69-28BB-3227-4C7B394EA6CF}"/>
              </a:ext>
            </a:extLst>
          </p:cNvPr>
          <p:cNvSpPr txBox="1"/>
          <p:nvPr/>
        </p:nvSpPr>
        <p:spPr>
          <a:xfrm>
            <a:off x="1979004" y="2582660"/>
            <a:ext cx="83757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শ্রেণিঃ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n w="0"/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প্রথম</a:t>
            </a:r>
            <a:endParaRPr lang="bn-IN" sz="4000" b="1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bn-IN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বিষয়ঃ বাংলা</a:t>
            </a:r>
            <a:r>
              <a:rPr lang="en-US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পাঠ-</a:t>
            </a:r>
            <a:r>
              <a:rPr lang="en-US" sz="4000" b="1" dirty="0">
                <a:latin typeface="NikoshBAN" pitchFamily="2" charset="0"/>
                <a:cs typeface="NikoshBAN" pitchFamily="2" charset="0"/>
              </a:rPr>
              <a:t>১৯</a:t>
            </a:r>
            <a:r>
              <a:rPr lang="bn-IN" sz="4000" b="1" dirty="0">
                <a:latin typeface="NikoshBAN" pitchFamily="2" charset="0"/>
                <a:cs typeface="NikoshBAN" pitchFamily="2" charset="0"/>
              </a:rPr>
              <a:t> </a:t>
            </a:r>
            <a:endParaRPr lang="en-US" sz="4000" b="1" dirty="0">
              <a:latin typeface="NikoshBAN" pitchFamily="2" charset="0"/>
              <a:cs typeface="NikoshBAN" pitchFamily="2" charset="0"/>
            </a:endParaRP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পিরিয়ড-৫, ঙ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বর্ণ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শোনা-বলা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,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পড়া-লেখার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অনুশীলন</a:t>
            </a:r>
            <a:r>
              <a:rPr lang="bn-BD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সময়ঃ ৪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৫</a:t>
            </a:r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 মিনিট </a:t>
            </a:r>
            <a:endParaRPr lang="bn-IN" sz="3200" b="1" dirty="0">
              <a:solidFill>
                <a:schemeClr val="accent2">
                  <a:lumMod val="75000"/>
                </a:schemeClr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40CD61-C34A-106E-158C-B296207034C4}"/>
              </a:ext>
            </a:extLst>
          </p:cNvPr>
          <p:cNvSpPr/>
          <p:nvPr/>
        </p:nvSpPr>
        <p:spPr>
          <a:xfrm>
            <a:off x="16738" y="1849403"/>
            <a:ext cx="1962266" cy="117944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143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882">
        <p15:prstTrans prst="crush"/>
      </p:transition>
    </mc:Choice>
    <mc:Fallback xmlns="">
      <p:transition spd="slow" advTm="11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2198BD"/>
            </a:gs>
            <a:gs pos="32000">
              <a:srgbClr val="2BB9CD"/>
            </a:gs>
            <a:gs pos="0">
              <a:srgbClr val="034B99"/>
            </a:gs>
            <a:gs pos="100000">
              <a:srgbClr val="0C519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36184C-F6BC-AE6C-A493-01775E7E6E19}"/>
              </a:ext>
            </a:extLst>
          </p:cNvPr>
          <p:cNvSpPr/>
          <p:nvPr/>
        </p:nvSpPr>
        <p:spPr>
          <a:xfrm>
            <a:off x="3123159" y="2229611"/>
            <a:ext cx="1159975" cy="1800419"/>
          </a:xfrm>
          <a:custGeom>
            <a:avLst/>
            <a:gdLst>
              <a:gd name="connsiteX0" fmla="*/ 431810 w 2193092"/>
              <a:gd name="connsiteY0" fmla="*/ 0 h 2018648"/>
              <a:gd name="connsiteX1" fmla="*/ 2158990 w 2193092"/>
              <a:gd name="connsiteY1" fmla="*/ 0 h 2018648"/>
              <a:gd name="connsiteX2" fmla="*/ 2193092 w 2193092"/>
              <a:gd name="connsiteY2" fmla="*/ 2214 h 2018648"/>
              <a:gd name="connsiteX3" fmla="*/ 2193092 w 2193092"/>
              <a:gd name="connsiteY3" fmla="*/ 2018648 h 2018648"/>
              <a:gd name="connsiteX4" fmla="*/ 1527807 w 2193092"/>
              <a:gd name="connsiteY4" fmla="*/ 1668948 h 2018648"/>
              <a:gd name="connsiteX5" fmla="*/ 431810 w 2193092"/>
              <a:gd name="connsiteY5" fmla="*/ 1668948 h 2018648"/>
              <a:gd name="connsiteX6" fmla="*/ 0 w 2193092"/>
              <a:gd name="connsiteY6" fmla="*/ 1390784 h 2018648"/>
              <a:gd name="connsiteX7" fmla="*/ 0 w 2193092"/>
              <a:gd name="connsiteY7" fmla="*/ 278164 h 2018648"/>
              <a:gd name="connsiteX8" fmla="*/ 431810 w 2193092"/>
              <a:gd name="connsiteY8" fmla="*/ 0 h 2018648"/>
              <a:gd name="connsiteX0" fmla="*/ 431810 w 2193092"/>
              <a:gd name="connsiteY0" fmla="*/ 0 h 2563396"/>
              <a:gd name="connsiteX1" fmla="*/ 2158990 w 2193092"/>
              <a:gd name="connsiteY1" fmla="*/ 0 h 2563396"/>
              <a:gd name="connsiteX2" fmla="*/ 2193092 w 2193092"/>
              <a:gd name="connsiteY2" fmla="*/ 2214 h 2563396"/>
              <a:gd name="connsiteX3" fmla="*/ 2193092 w 2193092"/>
              <a:gd name="connsiteY3" fmla="*/ 2563396 h 2563396"/>
              <a:gd name="connsiteX4" fmla="*/ 1527807 w 2193092"/>
              <a:gd name="connsiteY4" fmla="*/ 1668948 h 2563396"/>
              <a:gd name="connsiteX5" fmla="*/ 431810 w 2193092"/>
              <a:gd name="connsiteY5" fmla="*/ 1668948 h 2563396"/>
              <a:gd name="connsiteX6" fmla="*/ 0 w 2193092"/>
              <a:gd name="connsiteY6" fmla="*/ 1390784 h 2563396"/>
              <a:gd name="connsiteX7" fmla="*/ 0 w 2193092"/>
              <a:gd name="connsiteY7" fmla="*/ 278164 h 2563396"/>
              <a:gd name="connsiteX8" fmla="*/ 431810 w 2193092"/>
              <a:gd name="connsiteY8" fmla="*/ 0 h 25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092" h="2563396">
                <a:moveTo>
                  <a:pt x="431810" y="0"/>
                </a:moveTo>
                <a:lnTo>
                  <a:pt x="2158990" y="0"/>
                </a:lnTo>
                <a:lnTo>
                  <a:pt x="2193092" y="2214"/>
                </a:lnTo>
                <a:lnTo>
                  <a:pt x="2193092" y="2563396"/>
                </a:lnTo>
                <a:lnTo>
                  <a:pt x="1527807" y="1668948"/>
                </a:lnTo>
                <a:lnTo>
                  <a:pt x="431810" y="1668948"/>
                </a:lnTo>
                <a:cubicBezTo>
                  <a:pt x="193327" y="1668948"/>
                  <a:pt x="0" y="1544410"/>
                  <a:pt x="0" y="1390784"/>
                </a:cubicBezTo>
                <a:lnTo>
                  <a:pt x="0" y="278164"/>
                </a:lnTo>
                <a:cubicBezTo>
                  <a:pt x="0" y="124538"/>
                  <a:pt x="193327" y="0"/>
                  <a:pt x="431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8C75F-7230-2934-DF2E-5F3DF9027E6F}"/>
              </a:ext>
            </a:extLst>
          </p:cNvPr>
          <p:cNvGrpSpPr/>
          <p:nvPr/>
        </p:nvGrpSpPr>
        <p:grpSpPr>
          <a:xfrm>
            <a:off x="4283131" y="2236315"/>
            <a:ext cx="4944306" cy="1166177"/>
            <a:chOff x="4050657" y="695197"/>
            <a:chExt cx="4944306" cy="1166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3217F5-36B1-DEAA-3AF6-8E85E5FA0A01}"/>
                </a:ext>
              </a:extLst>
            </p:cNvPr>
            <p:cNvSpPr/>
            <p:nvPr/>
          </p:nvSpPr>
          <p:spPr>
            <a:xfrm>
              <a:off x="4050657" y="695197"/>
              <a:ext cx="4944306" cy="1166177"/>
            </a:xfrm>
            <a:custGeom>
              <a:avLst/>
              <a:gdLst>
                <a:gd name="connsiteX0" fmla="*/ 0 w 4919451"/>
                <a:gd name="connsiteY0" fmla="*/ 0 h 671272"/>
                <a:gd name="connsiteX1" fmla="*/ 4846464 w 4919451"/>
                <a:gd name="connsiteY1" fmla="*/ 0 h 671272"/>
                <a:gd name="connsiteX2" fmla="*/ 4919451 w 4919451"/>
                <a:gd name="connsiteY2" fmla="*/ 72987 h 671272"/>
                <a:gd name="connsiteX3" fmla="*/ 4919451 w 4919451"/>
                <a:gd name="connsiteY3" fmla="*/ 598285 h 671272"/>
                <a:gd name="connsiteX4" fmla="*/ 4846464 w 4919451"/>
                <a:gd name="connsiteY4" fmla="*/ 671272 h 671272"/>
                <a:gd name="connsiteX5" fmla="*/ 0 w 4919451"/>
                <a:gd name="connsiteY5" fmla="*/ 671272 h 671272"/>
                <a:gd name="connsiteX6" fmla="*/ 0 w 4919451"/>
                <a:gd name="connsiteY6" fmla="*/ 0 h 6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451" h="671272">
                  <a:moveTo>
                    <a:pt x="0" y="0"/>
                  </a:moveTo>
                  <a:lnTo>
                    <a:pt x="4846464" y="0"/>
                  </a:lnTo>
                  <a:cubicBezTo>
                    <a:pt x="4886774" y="0"/>
                    <a:pt x="4919451" y="32677"/>
                    <a:pt x="4919451" y="72987"/>
                  </a:cubicBezTo>
                  <a:lnTo>
                    <a:pt x="4919451" y="598285"/>
                  </a:lnTo>
                  <a:cubicBezTo>
                    <a:pt x="4919451" y="638595"/>
                    <a:pt x="4886774" y="671272"/>
                    <a:pt x="4846464" y="671272"/>
                  </a:cubicBezTo>
                  <a:lnTo>
                    <a:pt x="0" y="6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634CC-7512-C2ED-E0F9-E5E68AA3F5A2}"/>
                </a:ext>
              </a:extLst>
            </p:cNvPr>
            <p:cNvSpPr txBox="1"/>
            <p:nvPr/>
          </p:nvSpPr>
          <p:spPr>
            <a:xfrm>
              <a:off x="4689204" y="770453"/>
              <a:ext cx="28135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আবেগ</a:t>
              </a:r>
              <a:r>
                <a:rPr lang="en-US" sz="60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সৃষ্টি</a:t>
              </a:r>
              <a:endParaRPr lang="en-US" sz="60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2C2FF-3542-0732-0990-CBCD068713B6}"/>
              </a:ext>
            </a:extLst>
          </p:cNvPr>
          <p:cNvSpPr txBox="1"/>
          <p:nvPr/>
        </p:nvSpPr>
        <p:spPr>
          <a:xfrm>
            <a:off x="2364889" y="4360514"/>
            <a:ext cx="792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ো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ট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ি......................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FDB927-F5C0-C158-7E8D-BBBDEB89ED91}"/>
              </a:ext>
            </a:extLst>
          </p:cNvPr>
          <p:cNvGrpSpPr/>
          <p:nvPr/>
        </p:nvGrpSpPr>
        <p:grpSpPr>
          <a:xfrm>
            <a:off x="459273" y="221217"/>
            <a:ext cx="11273457" cy="6448105"/>
            <a:chOff x="470114" y="174252"/>
            <a:chExt cx="11273457" cy="64481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DE6A2D-6738-DCAB-FD6D-0075B9989F01}"/>
                </a:ext>
              </a:extLst>
            </p:cNvPr>
            <p:cNvSpPr/>
            <p:nvPr/>
          </p:nvSpPr>
          <p:spPr>
            <a:xfrm rot="16200000">
              <a:off x="460301" y="38177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323F0E-2A9C-33FB-0B5F-BEEFFDCFFB48}"/>
                </a:ext>
              </a:extLst>
            </p:cNvPr>
            <p:cNvSpPr/>
            <p:nvPr/>
          </p:nvSpPr>
          <p:spPr>
            <a:xfrm rot="16200000">
              <a:off x="5978513" y="585829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CD9A35-13E3-5055-D711-CF2DACF04F71}"/>
                </a:ext>
              </a:extLst>
            </p:cNvPr>
            <p:cNvSpPr/>
            <p:nvPr/>
          </p:nvSpPr>
          <p:spPr>
            <a:xfrm rot="16200000">
              <a:off x="4284753" y="115565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B718-BD11-F722-8AE1-4FE552CCEAC0}"/>
                </a:ext>
              </a:extLst>
            </p:cNvPr>
            <p:cNvSpPr/>
            <p:nvPr/>
          </p:nvSpPr>
          <p:spPr>
            <a:xfrm rot="16200000">
              <a:off x="5898293" y="32230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F7B5D-ADCA-0225-F78A-0AFF5C513E1B}"/>
                </a:ext>
              </a:extLst>
            </p:cNvPr>
            <p:cNvSpPr/>
            <p:nvPr/>
          </p:nvSpPr>
          <p:spPr>
            <a:xfrm rot="16200000">
              <a:off x="3312742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4E964-B759-B6A0-5683-DCC352623B0B}"/>
                </a:ext>
              </a:extLst>
            </p:cNvPr>
            <p:cNvSpPr/>
            <p:nvPr/>
          </p:nvSpPr>
          <p:spPr>
            <a:xfrm rot="16200000">
              <a:off x="7141372" y="709149"/>
              <a:ext cx="1187794" cy="1157671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683238-B6BF-B857-CB35-864A08E2F679}"/>
                </a:ext>
              </a:extLst>
            </p:cNvPr>
            <p:cNvSpPr/>
            <p:nvPr/>
          </p:nvSpPr>
          <p:spPr>
            <a:xfrm rot="16200000">
              <a:off x="9827879" y="1489357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024A2E-05B2-0EED-B202-4AA6C544D9EC}"/>
                </a:ext>
              </a:extLst>
            </p:cNvPr>
            <p:cNvSpPr/>
            <p:nvPr/>
          </p:nvSpPr>
          <p:spPr>
            <a:xfrm rot="16200000">
              <a:off x="1103484" y="508441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1629DC-EA59-896E-B2A6-FA0DCA62EFCB}"/>
                </a:ext>
              </a:extLst>
            </p:cNvPr>
            <p:cNvSpPr/>
            <p:nvPr/>
          </p:nvSpPr>
          <p:spPr>
            <a:xfrm rot="16200000">
              <a:off x="10962031" y="5825809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61401-D4E6-E0F8-9247-9A7D575B1C48}"/>
                </a:ext>
              </a:extLst>
            </p:cNvPr>
            <p:cNvSpPr/>
            <p:nvPr/>
          </p:nvSpPr>
          <p:spPr>
            <a:xfrm rot="16200000">
              <a:off x="9078648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5BBA56-1B70-1C96-510B-10B0FBECA681}"/>
                </a:ext>
              </a:extLst>
            </p:cNvPr>
            <p:cNvSpPr/>
            <p:nvPr/>
          </p:nvSpPr>
          <p:spPr>
            <a:xfrm rot="16200000">
              <a:off x="10479738" y="3727659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15E03D-EDE7-E9F5-CE6D-F38A4D903B3B}"/>
                </a:ext>
              </a:extLst>
            </p:cNvPr>
            <p:cNvSpPr/>
            <p:nvPr/>
          </p:nvSpPr>
          <p:spPr>
            <a:xfrm rot="16200000">
              <a:off x="817351" y="333224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DCD99F-D667-B705-9C94-8281CAA7C6CF}"/>
                </a:ext>
              </a:extLst>
            </p:cNvPr>
            <p:cNvSpPr/>
            <p:nvPr/>
          </p:nvSpPr>
          <p:spPr>
            <a:xfrm rot="16200000">
              <a:off x="1955289" y="1590710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D642B1-CA4A-69FB-AF7F-DC407AE913E2}"/>
                </a:ext>
              </a:extLst>
            </p:cNvPr>
            <p:cNvSpPr/>
            <p:nvPr/>
          </p:nvSpPr>
          <p:spPr>
            <a:xfrm rot="16200000">
              <a:off x="11353171" y="17926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227525"/>
      </p:ext>
    </p:extLst>
  </p:cSld>
  <p:clrMapOvr>
    <a:masterClrMapping/>
  </p:clrMapOvr>
  <p:transition spd="slow" advTm="118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5973476-E71F-2F3C-018E-099629367D0A}"/>
              </a:ext>
            </a:extLst>
          </p:cNvPr>
          <p:cNvGrpSpPr/>
          <p:nvPr/>
        </p:nvGrpSpPr>
        <p:grpSpPr>
          <a:xfrm rot="841351">
            <a:off x="238107" y="205389"/>
            <a:ext cx="2279326" cy="2772789"/>
            <a:chOff x="4636158" y="318291"/>
            <a:chExt cx="1217927" cy="14816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DD924A-A0F5-8D83-B678-B4F7803EC61D}"/>
                </a:ext>
              </a:extLst>
            </p:cNvPr>
            <p:cNvSpPr/>
            <p:nvPr/>
          </p:nvSpPr>
          <p:spPr>
            <a:xfrm>
              <a:off x="4636158" y="535780"/>
              <a:ext cx="1063040" cy="1090614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DF72DF-B552-1EC2-1806-3B53BED8B361}"/>
                </a:ext>
              </a:extLst>
            </p:cNvPr>
            <p:cNvGrpSpPr/>
            <p:nvPr/>
          </p:nvGrpSpPr>
          <p:grpSpPr>
            <a:xfrm>
              <a:off x="4657407" y="318291"/>
              <a:ext cx="1196678" cy="1481602"/>
              <a:chOff x="3178533" y="190172"/>
              <a:chExt cx="1196678" cy="14816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2BB4A79-8EDD-3BA3-834E-1B2D117F359E}"/>
                  </a:ext>
                </a:extLst>
              </p:cNvPr>
              <p:cNvGrpSpPr/>
              <p:nvPr/>
            </p:nvGrpSpPr>
            <p:grpSpPr>
              <a:xfrm rot="20160980">
                <a:off x="3178533" y="190172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6C9CFFF-5037-27A3-668E-2D14AD9531E2}"/>
                    </a:ext>
                  </a:extLst>
                </p:cNvPr>
                <p:cNvSpPr/>
                <p:nvPr/>
              </p:nvSpPr>
              <p:spPr>
                <a:xfrm rot="11446524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D5006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77E2521-F46B-BFEB-BD6F-6D9ED5F9B41A}"/>
                    </a:ext>
                  </a:extLst>
                </p:cNvPr>
                <p:cNvSpPr/>
                <p:nvPr/>
              </p:nvSpPr>
              <p:spPr>
                <a:xfrm rot="277139">
                  <a:off x="1204392" y="3473148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B18752-3278-E397-06F5-1A97B3748922}"/>
                  </a:ext>
                </a:extLst>
              </p:cNvPr>
              <p:cNvSpPr txBox="1"/>
              <p:nvPr/>
            </p:nvSpPr>
            <p:spPr>
              <a:xfrm rot="20758649">
                <a:off x="3256545" y="465727"/>
                <a:ext cx="965676" cy="64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ূ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র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্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ব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ঠ</a:t>
                </a:r>
                <a:r>
                  <a:rPr lang="en-US" sz="3600" b="1" dirty="0" err="1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ের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আ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ো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চ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7015F-EC94-F91D-7BA3-DF071C3E0109}"/>
              </a:ext>
            </a:extLst>
          </p:cNvPr>
          <p:cNvSpPr txBox="1"/>
          <p:nvPr/>
        </p:nvSpPr>
        <p:spPr>
          <a:xfrm>
            <a:off x="8343265" y="2428190"/>
            <a:ext cx="909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DD57E6-238E-0CF1-2522-B5818BBEA0C2}"/>
              </a:ext>
            </a:extLst>
          </p:cNvPr>
          <p:cNvSpPr txBox="1"/>
          <p:nvPr/>
        </p:nvSpPr>
        <p:spPr>
          <a:xfrm>
            <a:off x="3148516" y="337289"/>
            <a:ext cx="6912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এখান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>
                <a:solidFill>
                  <a:srgbClr val="FF00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ঘ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</a:t>
            </a:r>
            <a:r>
              <a:rPr lang="bn-IN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গুলো কাঠি দিয়ে চিহ্নিত কর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।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31FB83-390D-C7EA-AC3C-05B7D24DE774}"/>
              </a:ext>
            </a:extLst>
          </p:cNvPr>
          <p:cNvGrpSpPr/>
          <p:nvPr/>
        </p:nvGrpSpPr>
        <p:grpSpPr>
          <a:xfrm>
            <a:off x="2309368" y="1154510"/>
            <a:ext cx="7628446" cy="5158579"/>
            <a:chOff x="2309368" y="1154510"/>
            <a:chExt cx="7628446" cy="51585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81AC1E-F285-3C88-F696-AF9C412E20B8}"/>
                </a:ext>
              </a:extLst>
            </p:cNvPr>
            <p:cNvSpPr txBox="1"/>
            <p:nvPr/>
          </p:nvSpPr>
          <p:spPr>
            <a:xfrm>
              <a:off x="8382000" y="4191000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latin typeface="Arial Black" panose="020B0A04020102020204" pitchFamily="34" charset="0"/>
                <a:cs typeface="NikoshBAN" panose="02000000000000000000" pitchFamily="2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9723E3-C0F4-455C-8DD3-35F1D5E52425}"/>
                </a:ext>
              </a:extLst>
            </p:cNvPr>
            <p:cNvSpPr/>
            <p:nvPr/>
          </p:nvSpPr>
          <p:spPr>
            <a:xfrm>
              <a:off x="2309368" y="1154510"/>
              <a:ext cx="7420863" cy="5158579"/>
            </a:xfrm>
            <a:custGeom>
              <a:avLst/>
              <a:gdLst>
                <a:gd name="connsiteX0" fmla="*/ 4698035 w 7706287"/>
                <a:gd name="connsiteY0" fmla="*/ 19 h 6445884"/>
                <a:gd name="connsiteX1" fmla="*/ 5261628 w 7706287"/>
                <a:gd name="connsiteY1" fmla="*/ 269819 h 6445884"/>
                <a:gd name="connsiteX2" fmla="*/ 5312802 w 7706287"/>
                <a:gd name="connsiteY2" fmla="*/ 337663 h 6445884"/>
                <a:gd name="connsiteX3" fmla="*/ 5319034 w 7706287"/>
                <a:gd name="connsiteY3" fmla="*/ 327966 h 6445884"/>
                <a:gd name="connsiteX4" fmla="*/ 5313323 w 7706287"/>
                <a:gd name="connsiteY4" fmla="*/ 338353 h 6445884"/>
                <a:gd name="connsiteX5" fmla="*/ 5321350 w 7706287"/>
                <a:gd name="connsiteY5" fmla="*/ 348995 h 6445884"/>
                <a:gd name="connsiteX6" fmla="*/ 6324350 w 7706287"/>
                <a:gd name="connsiteY6" fmla="*/ 81879 h 6445884"/>
                <a:gd name="connsiteX7" fmla="*/ 6832976 w 7706287"/>
                <a:gd name="connsiteY7" fmla="*/ 810595 h 6445884"/>
                <a:gd name="connsiteX8" fmla="*/ 6835728 w 7706287"/>
                <a:gd name="connsiteY8" fmla="*/ 811665 h 6445884"/>
                <a:gd name="connsiteX9" fmla="*/ 6945318 w 7706287"/>
                <a:gd name="connsiteY9" fmla="*/ 854283 h 6445884"/>
                <a:gd name="connsiteX10" fmla="*/ 7485728 w 7706287"/>
                <a:gd name="connsiteY10" fmla="*/ 1517833 h 6445884"/>
                <a:gd name="connsiteX11" fmla="*/ 7456511 w 7706287"/>
                <a:gd name="connsiteY11" fmla="*/ 2284730 h 6445884"/>
                <a:gd name="connsiteX12" fmla="*/ 7669938 w 7706287"/>
                <a:gd name="connsiteY12" fmla="*/ 3457295 h 6445884"/>
                <a:gd name="connsiteX13" fmla="*/ 6670144 w 7706287"/>
                <a:gd name="connsiteY13" fmla="*/ 4483701 h 6445884"/>
                <a:gd name="connsiteX14" fmla="*/ 6312236 w 7706287"/>
                <a:gd name="connsiteY14" fmla="*/ 5363200 h 6445884"/>
                <a:gd name="connsiteX15" fmla="*/ 5093671 w 7706287"/>
                <a:gd name="connsiteY15" fmla="*/ 5469689 h 6445884"/>
                <a:gd name="connsiteX16" fmla="*/ 4222860 w 7706287"/>
                <a:gd name="connsiteY16" fmla="*/ 6407951 h 6445884"/>
                <a:gd name="connsiteX17" fmla="*/ 2942476 w 7706287"/>
                <a:gd name="connsiteY17" fmla="*/ 5835240 h 6445884"/>
                <a:gd name="connsiteX18" fmla="*/ 1040517 w 7706287"/>
                <a:gd name="connsiteY18" fmla="*/ 5269389 h 6445884"/>
                <a:gd name="connsiteX19" fmla="*/ 204268 w 7706287"/>
                <a:gd name="connsiteY19" fmla="*/ 4639705 h 6445884"/>
                <a:gd name="connsiteX20" fmla="*/ 382956 w 7706287"/>
                <a:gd name="connsiteY20" fmla="*/ 3789736 h 6445884"/>
                <a:gd name="connsiteX21" fmla="*/ 5628 w 7706287"/>
                <a:gd name="connsiteY21" fmla="*/ 2917694 h 6445884"/>
                <a:gd name="connsiteX22" fmla="*/ 694723 w 7706287"/>
                <a:gd name="connsiteY22" fmla="*/ 2142595 h 6445884"/>
                <a:gd name="connsiteX23" fmla="*/ 701314 w 7706287"/>
                <a:gd name="connsiteY23" fmla="*/ 2122163 h 6445884"/>
                <a:gd name="connsiteX24" fmla="*/ 701315 w 7706287"/>
                <a:gd name="connsiteY24" fmla="*/ 2122163 h 6445884"/>
                <a:gd name="connsiteX25" fmla="*/ 1008272 w 7706287"/>
                <a:gd name="connsiteY25" fmla="*/ 1009105 h 6445884"/>
                <a:gd name="connsiteX26" fmla="*/ 2501548 w 7706287"/>
                <a:gd name="connsiteY26" fmla="*/ 754815 h 6445884"/>
                <a:gd name="connsiteX27" fmla="*/ 2501810 w 7706287"/>
                <a:gd name="connsiteY27" fmla="*/ 754324 h 6445884"/>
                <a:gd name="connsiteX28" fmla="*/ 2500657 w 7706287"/>
                <a:gd name="connsiteY28" fmla="*/ 753323 h 6445884"/>
                <a:gd name="connsiteX29" fmla="*/ 2501856 w 7706287"/>
                <a:gd name="connsiteY29" fmla="*/ 754239 h 6445884"/>
                <a:gd name="connsiteX30" fmla="*/ 2562598 w 7706287"/>
                <a:gd name="connsiteY30" fmla="*/ 640749 h 6445884"/>
                <a:gd name="connsiteX31" fmla="*/ 4007117 w 7706287"/>
                <a:gd name="connsiteY31" fmla="*/ 490831 h 6445884"/>
                <a:gd name="connsiteX32" fmla="*/ 4593774 w 7706287"/>
                <a:gd name="connsiteY32" fmla="*/ 8799 h 6445884"/>
                <a:gd name="connsiteX33" fmla="*/ 4698035 w 7706287"/>
                <a:gd name="connsiteY33" fmla="*/ 19 h 644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706287" h="6445884">
                  <a:moveTo>
                    <a:pt x="4698035" y="19"/>
                  </a:moveTo>
                  <a:cubicBezTo>
                    <a:pt x="4910010" y="-1550"/>
                    <a:pt x="5113919" y="95858"/>
                    <a:pt x="5261628" y="269819"/>
                  </a:cubicBezTo>
                  <a:lnTo>
                    <a:pt x="5312802" y="337663"/>
                  </a:lnTo>
                  <a:lnTo>
                    <a:pt x="5319034" y="327966"/>
                  </a:lnTo>
                  <a:lnTo>
                    <a:pt x="5313323" y="338353"/>
                  </a:lnTo>
                  <a:lnTo>
                    <a:pt x="5321350" y="348995"/>
                  </a:lnTo>
                  <a:cubicBezTo>
                    <a:pt x="5567557" y="18792"/>
                    <a:pt x="5974814" y="-89636"/>
                    <a:pt x="6324350" y="81879"/>
                  </a:cubicBezTo>
                  <a:cubicBezTo>
                    <a:pt x="6590688" y="212529"/>
                    <a:pt x="6781668" y="486058"/>
                    <a:pt x="6832976" y="810595"/>
                  </a:cubicBezTo>
                  <a:lnTo>
                    <a:pt x="6835728" y="811665"/>
                  </a:lnTo>
                  <a:lnTo>
                    <a:pt x="6945318" y="854283"/>
                  </a:lnTo>
                  <a:cubicBezTo>
                    <a:pt x="7199837" y="973972"/>
                    <a:pt x="7398433" y="1215072"/>
                    <a:pt x="7485728" y="1517833"/>
                  </a:cubicBezTo>
                  <a:cubicBezTo>
                    <a:pt x="7558236" y="1768991"/>
                    <a:pt x="7547903" y="2041775"/>
                    <a:pt x="7456511" y="2284730"/>
                  </a:cubicBezTo>
                  <a:cubicBezTo>
                    <a:pt x="7681162" y="2617916"/>
                    <a:pt x="7759727" y="3049836"/>
                    <a:pt x="7669938" y="3457295"/>
                  </a:cubicBezTo>
                  <a:cubicBezTo>
                    <a:pt x="7550576" y="3998985"/>
                    <a:pt x="7155432" y="4404655"/>
                    <a:pt x="6670144" y="4483701"/>
                  </a:cubicBezTo>
                  <a:cubicBezTo>
                    <a:pt x="6667828" y="4821809"/>
                    <a:pt x="6537242" y="5142468"/>
                    <a:pt x="6312236" y="5363200"/>
                  </a:cubicBezTo>
                  <a:cubicBezTo>
                    <a:pt x="5970360" y="5698624"/>
                    <a:pt x="5476521" y="5741727"/>
                    <a:pt x="5093671" y="5469689"/>
                  </a:cubicBezTo>
                  <a:cubicBezTo>
                    <a:pt x="4969855" y="5936956"/>
                    <a:pt x="4638312" y="6294154"/>
                    <a:pt x="4222860" y="6407951"/>
                  </a:cubicBezTo>
                  <a:cubicBezTo>
                    <a:pt x="3733296" y="6542031"/>
                    <a:pt x="3222354" y="6313543"/>
                    <a:pt x="2942476" y="5835240"/>
                  </a:cubicBezTo>
                  <a:cubicBezTo>
                    <a:pt x="2281885" y="6289233"/>
                    <a:pt x="1423902" y="6034048"/>
                    <a:pt x="1040517" y="5269389"/>
                  </a:cubicBezTo>
                  <a:cubicBezTo>
                    <a:pt x="663903" y="5319651"/>
                    <a:pt x="310269" y="5053429"/>
                    <a:pt x="204268" y="4639705"/>
                  </a:cubicBezTo>
                  <a:cubicBezTo>
                    <a:pt x="127485" y="4340374"/>
                    <a:pt x="195361" y="4017329"/>
                    <a:pt x="382956" y="3789736"/>
                  </a:cubicBezTo>
                  <a:cubicBezTo>
                    <a:pt x="116795" y="3611211"/>
                    <a:pt x="-31428" y="3268629"/>
                    <a:pt x="5628" y="2917694"/>
                  </a:cubicBezTo>
                  <a:cubicBezTo>
                    <a:pt x="49097" y="2506804"/>
                    <a:pt x="335211" y="2184952"/>
                    <a:pt x="694723" y="2142595"/>
                  </a:cubicBezTo>
                  <a:lnTo>
                    <a:pt x="701314" y="2122163"/>
                  </a:lnTo>
                  <a:lnTo>
                    <a:pt x="701315" y="2122163"/>
                  </a:lnTo>
                  <a:cubicBezTo>
                    <a:pt x="653035" y="1717536"/>
                    <a:pt x="765628" y="1309480"/>
                    <a:pt x="1008272" y="1009105"/>
                  </a:cubicBezTo>
                  <a:cubicBezTo>
                    <a:pt x="1391657" y="534679"/>
                    <a:pt x="2013232" y="428936"/>
                    <a:pt x="2501548" y="754815"/>
                  </a:cubicBezTo>
                  <a:lnTo>
                    <a:pt x="2501810" y="754324"/>
                  </a:lnTo>
                  <a:lnTo>
                    <a:pt x="2500657" y="753323"/>
                  </a:lnTo>
                  <a:lnTo>
                    <a:pt x="2501856" y="754239"/>
                  </a:lnTo>
                  <a:lnTo>
                    <a:pt x="2562598" y="640749"/>
                  </a:lnTo>
                  <a:cubicBezTo>
                    <a:pt x="2892750" y="100509"/>
                    <a:pt x="3582557" y="14038"/>
                    <a:pt x="4007117" y="490831"/>
                  </a:cubicBezTo>
                  <a:cubicBezTo>
                    <a:pt x="4121313" y="229979"/>
                    <a:pt x="4340619" y="49664"/>
                    <a:pt x="4593774" y="8799"/>
                  </a:cubicBezTo>
                  <a:cubicBezTo>
                    <a:pt x="4628603" y="3169"/>
                    <a:pt x="4663426" y="275"/>
                    <a:pt x="4698035" y="19"/>
                  </a:cubicBezTo>
                  <a:close/>
                </a:path>
              </a:pathLst>
            </a:custGeom>
            <a:solidFill>
              <a:srgbClr val="008481"/>
            </a:solidFill>
            <a:ln>
              <a:noFill/>
            </a:ln>
            <a:effectLst>
              <a:outerShdw blurRad="254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CEAAD9-123C-CDA4-1586-E4ABE9D6FC66}"/>
                </a:ext>
              </a:extLst>
            </p:cNvPr>
            <p:cNvSpPr/>
            <p:nvPr/>
          </p:nvSpPr>
          <p:spPr>
            <a:xfrm>
              <a:off x="2590800" y="4761798"/>
              <a:ext cx="5946" cy="117968"/>
            </a:xfrm>
            <a:custGeom>
              <a:avLst/>
              <a:gdLst>
                <a:gd name="connsiteX0" fmla="*/ 0 w 5946"/>
                <a:gd name="connsiteY0" fmla="*/ 0 h 117968"/>
                <a:gd name="connsiteX1" fmla="*/ 5946 w 5946"/>
                <a:gd name="connsiteY1" fmla="*/ 58984 h 117968"/>
                <a:gd name="connsiteX2" fmla="*/ 0 w 5946"/>
                <a:gd name="connsiteY2" fmla="*/ 117968 h 117968"/>
                <a:gd name="connsiteX3" fmla="*/ 0 w 5946"/>
                <a:gd name="connsiteY3" fmla="*/ 0 h 11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6" h="117968">
                  <a:moveTo>
                    <a:pt x="0" y="0"/>
                  </a:moveTo>
                  <a:lnTo>
                    <a:pt x="5946" y="58984"/>
                  </a:lnTo>
                  <a:lnTo>
                    <a:pt x="0" y="117968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D18F07-0B32-FAC5-F72A-9C3C7C008DFF}"/>
                </a:ext>
              </a:extLst>
            </p:cNvPr>
            <p:cNvSpPr txBox="1"/>
            <p:nvPr/>
          </p:nvSpPr>
          <p:spPr>
            <a:xfrm>
              <a:off x="2667000" y="1878033"/>
              <a:ext cx="727081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গ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দ</a:t>
              </a:r>
              <a:endParaRPr lang="bn-IN" sz="8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  <a:p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     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ঐ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   খ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ফ </a:t>
              </a:r>
            </a:p>
            <a:p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ঘ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ছ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   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ঘ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bn-IN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80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470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6AAD2E-06FA-7DC4-22F9-878E895B5FDD}"/>
              </a:ext>
            </a:extLst>
          </p:cNvPr>
          <p:cNvSpPr/>
          <p:nvPr/>
        </p:nvSpPr>
        <p:spPr>
          <a:xfrm>
            <a:off x="3464350" y="1600200"/>
            <a:ext cx="4800600" cy="4267200"/>
          </a:xfrm>
          <a:prstGeom prst="roundRect">
            <a:avLst>
              <a:gd name="adj" fmla="val 890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perspectiveLeft">
              <a:rot lat="0" lon="1200000" rev="0"/>
            </a:camera>
            <a:lightRig rig="threePt" dir="t"/>
          </a:scene3d>
          <a:sp3d extrusionH="831850" contourW="12700">
            <a:extrusionClr>
              <a:schemeClr val="bg2">
                <a:lumMod val="50000"/>
              </a:schemeClr>
            </a:extrusionClr>
            <a:contourClr>
              <a:srgbClr val="FFC000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69A89-5C65-55B5-DA7D-45538CEEC2DE}"/>
              </a:ext>
            </a:extLst>
          </p:cNvPr>
          <p:cNvSpPr txBox="1"/>
          <p:nvPr/>
        </p:nvSpPr>
        <p:spPr>
          <a:xfrm>
            <a:off x="2175504" y="478699"/>
            <a:ext cx="7840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r>
              <a:rPr lang="en-US" dirty="0" err="1"/>
              <a:t>শিক্ষার্থী</a:t>
            </a:r>
            <a:r>
              <a:rPr lang="en-US" dirty="0"/>
              <a:t> </a:t>
            </a:r>
            <a:r>
              <a:rPr lang="en-US" dirty="0" err="1"/>
              <a:t>বন্ধুরা</a:t>
            </a:r>
            <a:r>
              <a:rPr lang="en-US" dirty="0"/>
              <a:t> </a:t>
            </a:r>
            <a:r>
              <a:rPr lang="en-US" dirty="0" err="1"/>
              <a:t>তোমরা</a:t>
            </a:r>
            <a:r>
              <a:rPr lang="en-US" dirty="0"/>
              <a:t> </a:t>
            </a:r>
            <a:r>
              <a:rPr lang="en-US" dirty="0" err="1"/>
              <a:t>কেউ</a:t>
            </a:r>
            <a:r>
              <a:rPr lang="en-US" dirty="0"/>
              <a:t> </a:t>
            </a:r>
            <a:r>
              <a:rPr lang="en-US" dirty="0" err="1"/>
              <a:t>কি</a:t>
            </a:r>
            <a:r>
              <a:rPr lang="en-US" dirty="0"/>
              <a:t> </a:t>
            </a:r>
            <a:r>
              <a:rPr lang="en-US" dirty="0" err="1"/>
              <a:t>কার্ডের</a:t>
            </a:r>
            <a:r>
              <a:rPr lang="en-US" dirty="0"/>
              <a:t> </a:t>
            </a:r>
            <a:r>
              <a:rPr lang="en-US" dirty="0" err="1"/>
              <a:t>বর্ণটি</a:t>
            </a:r>
            <a:r>
              <a:rPr lang="en-US" dirty="0"/>
              <a:t> </a:t>
            </a:r>
            <a:r>
              <a:rPr lang="en-US" dirty="0" err="1"/>
              <a:t>চেন</a:t>
            </a:r>
            <a:r>
              <a:rPr lang="en-US" dirty="0"/>
              <a:t>?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7F3222-D63B-2B9E-6AB5-0FB28FB59A5C}"/>
              </a:ext>
            </a:extLst>
          </p:cNvPr>
          <p:cNvSpPr/>
          <p:nvPr/>
        </p:nvSpPr>
        <p:spPr>
          <a:xfrm>
            <a:off x="4721791" y="2183808"/>
            <a:ext cx="2596017" cy="3099983"/>
          </a:xfrm>
          <a:custGeom>
            <a:avLst/>
            <a:gdLst/>
            <a:ahLst/>
            <a:cxnLst/>
            <a:rect l="l" t="t" r="r" b="b"/>
            <a:pathLst>
              <a:path w="1314497" h="1569681">
                <a:moveTo>
                  <a:pt x="788457" y="0"/>
                </a:moveTo>
                <a:cubicBezTo>
                  <a:pt x="820170" y="0"/>
                  <a:pt x="853443" y="5618"/>
                  <a:pt x="888278" y="16853"/>
                </a:cubicBezTo>
                <a:cubicBezTo>
                  <a:pt x="923112" y="28089"/>
                  <a:pt x="954145" y="45691"/>
                  <a:pt x="981376" y="69661"/>
                </a:cubicBezTo>
                <a:cubicBezTo>
                  <a:pt x="1008606" y="93631"/>
                  <a:pt x="1030876" y="124540"/>
                  <a:pt x="1048185" y="162388"/>
                </a:cubicBezTo>
                <a:cubicBezTo>
                  <a:pt x="1065494" y="200236"/>
                  <a:pt x="1074149" y="246159"/>
                  <a:pt x="1074149" y="300157"/>
                </a:cubicBezTo>
                <a:cubicBezTo>
                  <a:pt x="1074149" y="344821"/>
                  <a:pt x="1063408" y="388101"/>
                  <a:pt x="1041926" y="429998"/>
                </a:cubicBezTo>
                <a:cubicBezTo>
                  <a:pt x="1020444" y="471895"/>
                  <a:pt x="992557" y="508429"/>
                  <a:pt x="958263" y="539601"/>
                </a:cubicBezTo>
                <a:cubicBezTo>
                  <a:pt x="923970" y="570773"/>
                  <a:pt x="884430" y="595948"/>
                  <a:pt x="839642" y="615127"/>
                </a:cubicBezTo>
                <a:cubicBezTo>
                  <a:pt x="794855" y="634306"/>
                  <a:pt x="749651" y="643896"/>
                  <a:pt x="704029" y="643896"/>
                </a:cubicBezTo>
                <a:lnTo>
                  <a:pt x="626092" y="643896"/>
                </a:lnTo>
                <a:lnTo>
                  <a:pt x="626092" y="814050"/>
                </a:lnTo>
                <a:cubicBezTo>
                  <a:pt x="626092" y="821282"/>
                  <a:pt x="637575" y="824899"/>
                  <a:pt x="660540" y="824899"/>
                </a:cubicBezTo>
                <a:cubicBezTo>
                  <a:pt x="683135" y="824899"/>
                  <a:pt x="710335" y="816971"/>
                  <a:pt x="742140" y="801114"/>
                </a:cubicBezTo>
                <a:cubicBezTo>
                  <a:pt x="773946" y="785258"/>
                  <a:pt x="806423" y="765523"/>
                  <a:pt x="839573" y="741908"/>
                </a:cubicBezTo>
                <a:cubicBezTo>
                  <a:pt x="872723" y="718294"/>
                  <a:pt x="902828" y="692987"/>
                  <a:pt x="929889" y="665988"/>
                </a:cubicBezTo>
                <a:cubicBezTo>
                  <a:pt x="956950" y="638989"/>
                  <a:pt x="981731" y="611472"/>
                  <a:pt x="1004233" y="583438"/>
                </a:cubicBezTo>
                <a:cubicBezTo>
                  <a:pt x="1070502" y="614872"/>
                  <a:pt x="1121780" y="649197"/>
                  <a:pt x="1158067" y="686411"/>
                </a:cubicBezTo>
                <a:cubicBezTo>
                  <a:pt x="1194354" y="723625"/>
                  <a:pt x="1224382" y="762841"/>
                  <a:pt x="1248151" y="804058"/>
                </a:cubicBezTo>
                <a:cubicBezTo>
                  <a:pt x="1271920" y="845275"/>
                  <a:pt x="1288920" y="886384"/>
                  <a:pt x="1299151" y="927385"/>
                </a:cubicBezTo>
                <a:cubicBezTo>
                  <a:pt x="1309382" y="968386"/>
                  <a:pt x="1314497" y="1007308"/>
                  <a:pt x="1314497" y="1044151"/>
                </a:cubicBezTo>
                <a:cubicBezTo>
                  <a:pt x="1314497" y="1123186"/>
                  <a:pt x="1301592" y="1194755"/>
                  <a:pt x="1275784" y="1258861"/>
                </a:cubicBezTo>
                <a:cubicBezTo>
                  <a:pt x="1249975" y="1322966"/>
                  <a:pt x="1213796" y="1378316"/>
                  <a:pt x="1167247" y="1424911"/>
                </a:cubicBezTo>
                <a:cubicBezTo>
                  <a:pt x="1120698" y="1471506"/>
                  <a:pt x="1065255" y="1507284"/>
                  <a:pt x="1000918" y="1532243"/>
                </a:cubicBezTo>
                <a:cubicBezTo>
                  <a:pt x="936581" y="1557201"/>
                  <a:pt x="867152" y="1569681"/>
                  <a:pt x="792630" y="1569681"/>
                </a:cubicBezTo>
                <a:cubicBezTo>
                  <a:pt x="659258" y="1569681"/>
                  <a:pt x="544439" y="1532474"/>
                  <a:pt x="448173" y="1458061"/>
                </a:cubicBezTo>
                <a:cubicBezTo>
                  <a:pt x="351907" y="1383648"/>
                  <a:pt x="272278" y="1289986"/>
                  <a:pt x="209285" y="1177075"/>
                </a:cubicBezTo>
                <a:cubicBezTo>
                  <a:pt x="146293" y="1064165"/>
                  <a:pt x="97657" y="940699"/>
                  <a:pt x="63379" y="806678"/>
                </a:cubicBezTo>
                <a:cubicBezTo>
                  <a:pt x="29101" y="672657"/>
                  <a:pt x="7975" y="530444"/>
                  <a:pt x="0" y="380041"/>
                </a:cubicBezTo>
                <a:lnTo>
                  <a:pt x="167604" y="426498"/>
                </a:lnTo>
                <a:cubicBezTo>
                  <a:pt x="180555" y="540830"/>
                  <a:pt x="196991" y="635883"/>
                  <a:pt x="216912" y="711656"/>
                </a:cubicBezTo>
                <a:cubicBezTo>
                  <a:pt x="236833" y="787429"/>
                  <a:pt x="259118" y="853721"/>
                  <a:pt x="283768" y="910532"/>
                </a:cubicBezTo>
                <a:cubicBezTo>
                  <a:pt x="308418" y="967343"/>
                  <a:pt x="334598" y="1014664"/>
                  <a:pt x="362308" y="1052497"/>
                </a:cubicBezTo>
                <a:cubicBezTo>
                  <a:pt x="390018" y="1090329"/>
                  <a:pt x="417380" y="1120945"/>
                  <a:pt x="444394" y="1144343"/>
                </a:cubicBezTo>
                <a:cubicBezTo>
                  <a:pt x="499010" y="1193210"/>
                  <a:pt x="552776" y="1228840"/>
                  <a:pt x="605692" y="1251234"/>
                </a:cubicBezTo>
                <a:cubicBezTo>
                  <a:pt x="658609" y="1273627"/>
                  <a:pt x="722992" y="1284824"/>
                  <a:pt x="798843" y="1284824"/>
                </a:cubicBezTo>
                <a:cubicBezTo>
                  <a:pt x="838839" y="1284824"/>
                  <a:pt x="878727" y="1278982"/>
                  <a:pt x="918507" y="1267299"/>
                </a:cubicBezTo>
                <a:cubicBezTo>
                  <a:pt x="958286" y="1255615"/>
                  <a:pt x="993129" y="1239272"/>
                  <a:pt x="1023033" y="1218269"/>
                </a:cubicBezTo>
                <a:cubicBezTo>
                  <a:pt x="1052938" y="1197267"/>
                  <a:pt x="1077340" y="1171388"/>
                  <a:pt x="1096241" y="1140634"/>
                </a:cubicBezTo>
                <a:cubicBezTo>
                  <a:pt x="1115142" y="1109879"/>
                  <a:pt x="1124592" y="1074118"/>
                  <a:pt x="1124592" y="1033349"/>
                </a:cubicBezTo>
                <a:cubicBezTo>
                  <a:pt x="1124592" y="1008869"/>
                  <a:pt x="1118109" y="987341"/>
                  <a:pt x="1105143" y="968764"/>
                </a:cubicBezTo>
                <a:cubicBezTo>
                  <a:pt x="1092176" y="950188"/>
                  <a:pt x="1079790" y="933126"/>
                  <a:pt x="1067982" y="917579"/>
                </a:cubicBezTo>
                <a:cubicBezTo>
                  <a:pt x="1058772" y="933683"/>
                  <a:pt x="1038604" y="953248"/>
                  <a:pt x="1007478" y="976275"/>
                </a:cubicBezTo>
                <a:cubicBezTo>
                  <a:pt x="976353" y="999303"/>
                  <a:pt x="942577" y="1020158"/>
                  <a:pt x="906151" y="1038843"/>
                </a:cubicBezTo>
                <a:cubicBezTo>
                  <a:pt x="869725" y="1057527"/>
                  <a:pt x="831877" y="1072534"/>
                  <a:pt x="792607" y="1083862"/>
                </a:cubicBezTo>
                <a:cubicBezTo>
                  <a:pt x="753337" y="1095190"/>
                  <a:pt x="714368" y="1100854"/>
                  <a:pt x="675701" y="1100854"/>
                </a:cubicBezTo>
                <a:cubicBezTo>
                  <a:pt x="628782" y="1100854"/>
                  <a:pt x="589133" y="1090283"/>
                  <a:pt x="556756" y="1069141"/>
                </a:cubicBezTo>
                <a:cubicBezTo>
                  <a:pt x="524379" y="1048000"/>
                  <a:pt x="498400" y="1022252"/>
                  <a:pt x="478819" y="991900"/>
                </a:cubicBezTo>
                <a:cubicBezTo>
                  <a:pt x="459238" y="961547"/>
                  <a:pt x="444765" y="930793"/>
                  <a:pt x="435400" y="899637"/>
                </a:cubicBezTo>
                <a:cubicBezTo>
                  <a:pt x="426034" y="868480"/>
                  <a:pt x="421352" y="840322"/>
                  <a:pt x="421352" y="815162"/>
                </a:cubicBezTo>
                <a:lnTo>
                  <a:pt x="421352" y="597950"/>
                </a:lnTo>
                <a:cubicBezTo>
                  <a:pt x="376966" y="582093"/>
                  <a:pt x="333640" y="556107"/>
                  <a:pt x="291372" y="519989"/>
                </a:cubicBezTo>
                <a:cubicBezTo>
                  <a:pt x="249104" y="483872"/>
                  <a:pt x="213118" y="444293"/>
                  <a:pt x="183414" y="401253"/>
                </a:cubicBezTo>
                <a:cubicBezTo>
                  <a:pt x="153711" y="358212"/>
                  <a:pt x="130429" y="313896"/>
                  <a:pt x="113568" y="268305"/>
                </a:cubicBezTo>
                <a:cubicBezTo>
                  <a:pt x="96707" y="222715"/>
                  <a:pt x="83037" y="171545"/>
                  <a:pt x="72559" y="114796"/>
                </a:cubicBezTo>
                <a:lnTo>
                  <a:pt x="210490" y="26242"/>
                </a:lnTo>
                <a:cubicBezTo>
                  <a:pt x="234259" y="118227"/>
                  <a:pt x="266049" y="191396"/>
                  <a:pt x="305860" y="245750"/>
                </a:cubicBezTo>
                <a:cubicBezTo>
                  <a:pt x="345671" y="300103"/>
                  <a:pt x="383302" y="341374"/>
                  <a:pt x="418755" y="369563"/>
                </a:cubicBezTo>
                <a:lnTo>
                  <a:pt x="418431" y="393394"/>
                </a:lnTo>
                <a:cubicBezTo>
                  <a:pt x="418431" y="311331"/>
                  <a:pt x="431072" y="243965"/>
                  <a:pt x="456356" y="191296"/>
                </a:cubicBezTo>
                <a:cubicBezTo>
                  <a:pt x="481639" y="138627"/>
                  <a:pt x="513622" y="98322"/>
                  <a:pt x="552305" y="70380"/>
                </a:cubicBezTo>
                <a:cubicBezTo>
                  <a:pt x="590988" y="42438"/>
                  <a:pt x="631872" y="23723"/>
                  <a:pt x="674960" y="14234"/>
                </a:cubicBezTo>
                <a:cubicBezTo>
                  <a:pt x="718047" y="4745"/>
                  <a:pt x="755879" y="0"/>
                  <a:pt x="788457" y="0"/>
                </a:cubicBezTo>
                <a:close/>
                <a:moveTo>
                  <a:pt x="814792" y="231447"/>
                </a:moveTo>
                <a:cubicBezTo>
                  <a:pt x="796463" y="231447"/>
                  <a:pt x="776009" y="235604"/>
                  <a:pt x="753430" y="243918"/>
                </a:cubicBezTo>
                <a:cubicBezTo>
                  <a:pt x="730851" y="252233"/>
                  <a:pt x="710304" y="265176"/>
                  <a:pt x="691789" y="282748"/>
                </a:cubicBezTo>
                <a:cubicBezTo>
                  <a:pt x="673275" y="300319"/>
                  <a:pt x="657566" y="322798"/>
                  <a:pt x="644661" y="350183"/>
                </a:cubicBezTo>
                <a:cubicBezTo>
                  <a:pt x="634983" y="370722"/>
                  <a:pt x="628525" y="388088"/>
                  <a:pt x="625288" y="402281"/>
                </a:cubicBezTo>
                <a:lnTo>
                  <a:pt x="623200" y="414959"/>
                </a:lnTo>
                <a:lnTo>
                  <a:pt x="672085" y="411505"/>
                </a:lnTo>
                <a:cubicBezTo>
                  <a:pt x="689780" y="408897"/>
                  <a:pt x="706718" y="404985"/>
                  <a:pt x="722899" y="399769"/>
                </a:cubicBezTo>
                <a:cubicBezTo>
                  <a:pt x="755261" y="389337"/>
                  <a:pt x="783597" y="376062"/>
                  <a:pt x="807907" y="359943"/>
                </a:cubicBezTo>
                <a:cubicBezTo>
                  <a:pt x="832217" y="343824"/>
                  <a:pt x="850522" y="327743"/>
                  <a:pt x="862824" y="311702"/>
                </a:cubicBezTo>
                <a:cubicBezTo>
                  <a:pt x="875126" y="295660"/>
                  <a:pt x="881277" y="282184"/>
                  <a:pt x="881277" y="271273"/>
                </a:cubicBezTo>
                <a:cubicBezTo>
                  <a:pt x="881277" y="260949"/>
                  <a:pt x="875002" y="251730"/>
                  <a:pt x="862453" y="243617"/>
                </a:cubicBezTo>
                <a:cubicBezTo>
                  <a:pt x="849904" y="235503"/>
                  <a:pt x="834017" y="231447"/>
                  <a:pt x="814792" y="23144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59500" b="1" dirty="0">
              <a:solidFill>
                <a:schemeClr val="tx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4216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F7EC7-E8E5-4244-9D65-27D2CA8D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0"/>
            <a:ext cx="12192000" cy="6705600"/>
          </a:xfrm>
          <a:prstGeom prst="rect">
            <a:avLst/>
          </a:prstGeom>
        </p:spPr>
      </p:pic>
      <p:grpSp>
        <p:nvGrpSpPr>
          <p:cNvPr id="5" name="person">
            <a:extLst>
              <a:ext uri="{FF2B5EF4-FFF2-40B4-BE49-F238E27FC236}">
                <a16:creationId xmlns:a16="http://schemas.microsoft.com/office/drawing/2014/main" id="{FA06A5C6-C656-4D7D-9ADB-7BEB92ECA414}"/>
              </a:ext>
            </a:extLst>
          </p:cNvPr>
          <p:cNvGrpSpPr/>
          <p:nvPr/>
        </p:nvGrpSpPr>
        <p:grpSpPr>
          <a:xfrm>
            <a:off x="-1745007" y="3274155"/>
            <a:ext cx="1770917" cy="3055121"/>
            <a:chOff x="3006612" y="1232029"/>
            <a:chExt cx="2475154" cy="5548925"/>
          </a:xfrm>
          <a:effectLst>
            <a:outerShdw blurRad="76200" dist="101600" dir="13800000" sy="23000" kx="1200000" algn="br" rotWithShape="0">
              <a:prstClr val="black">
                <a:alpha val="59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E31E46-2A10-4280-ADB7-AF2FF4B19701}"/>
                </a:ext>
              </a:extLst>
            </p:cNvPr>
            <p:cNvSpPr/>
            <p:nvPr/>
          </p:nvSpPr>
          <p:spPr>
            <a:xfrm>
              <a:off x="4225322" y="6540602"/>
              <a:ext cx="624289" cy="229518"/>
            </a:xfrm>
            <a:custGeom>
              <a:avLst/>
              <a:gdLst>
                <a:gd name="connsiteX0" fmla="*/ 6630 w 624289"/>
                <a:gd name="connsiteY0" fmla="*/ 219164 h 229518"/>
                <a:gd name="connsiteX1" fmla="*/ 564727 w 624289"/>
                <a:gd name="connsiteY1" fmla="*/ 223204 h 229518"/>
                <a:gd name="connsiteX2" fmla="*/ 625411 w 624289"/>
                <a:gd name="connsiteY2" fmla="*/ 162978 h 229518"/>
                <a:gd name="connsiteX3" fmla="*/ 625411 w 624289"/>
                <a:gd name="connsiteY3" fmla="*/ 162978 h 229518"/>
                <a:gd name="connsiteX4" fmla="*/ 585383 w 624289"/>
                <a:gd name="connsiteY4" fmla="*/ 105507 h 229518"/>
                <a:gd name="connsiteX5" fmla="*/ 309962 w 624289"/>
                <a:gd name="connsiteY5" fmla="*/ 6630 h 229518"/>
                <a:gd name="connsiteX6" fmla="*/ 8099 w 624289"/>
                <a:gd name="connsiteY6" fmla="*/ 11863 h 22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89" h="229518">
                  <a:moveTo>
                    <a:pt x="6630" y="219164"/>
                  </a:moveTo>
                  <a:lnTo>
                    <a:pt x="564727" y="223204"/>
                  </a:lnTo>
                  <a:cubicBezTo>
                    <a:pt x="598105" y="223305"/>
                    <a:pt x="625259" y="196356"/>
                    <a:pt x="625411" y="162978"/>
                  </a:cubicBezTo>
                  <a:lnTo>
                    <a:pt x="625411" y="162978"/>
                  </a:lnTo>
                  <a:cubicBezTo>
                    <a:pt x="625640" y="137260"/>
                    <a:pt x="609585" y="114209"/>
                    <a:pt x="585383" y="105507"/>
                  </a:cubicBezTo>
                  <a:lnTo>
                    <a:pt x="309962" y="6630"/>
                  </a:lnTo>
                  <a:lnTo>
                    <a:pt x="8099" y="11863"/>
                  </a:lnTo>
                  <a:close/>
                </a:path>
              </a:pathLst>
            </a:custGeom>
            <a:solidFill>
              <a:srgbClr val="656374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45E66-97CB-456F-9642-3CFABC544F87}"/>
                </a:ext>
              </a:extLst>
            </p:cNvPr>
            <p:cNvGrpSpPr/>
            <p:nvPr/>
          </p:nvGrpSpPr>
          <p:grpSpPr>
            <a:xfrm>
              <a:off x="3006612" y="1232029"/>
              <a:ext cx="2475154" cy="5548925"/>
              <a:chOff x="3006612" y="1232029"/>
              <a:chExt cx="2475154" cy="55489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A012720-5477-488A-BDC2-BB1BD3C991D3}"/>
                  </a:ext>
                </a:extLst>
              </p:cNvPr>
              <p:cNvGrpSpPr/>
              <p:nvPr/>
            </p:nvGrpSpPr>
            <p:grpSpPr>
              <a:xfrm>
                <a:off x="3750679" y="6216523"/>
                <a:ext cx="850666" cy="564431"/>
                <a:chOff x="3750679" y="6216523"/>
                <a:chExt cx="850666" cy="5644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97CADCA-CEB7-4E1C-9BD2-FEF775E87AA1}"/>
                    </a:ext>
                  </a:extLst>
                </p:cNvPr>
                <p:cNvSpPr/>
                <p:nvPr/>
              </p:nvSpPr>
              <p:spPr>
                <a:xfrm>
                  <a:off x="4245152" y="6223316"/>
                  <a:ext cx="220337" cy="367229"/>
                </a:xfrm>
                <a:custGeom>
                  <a:avLst/>
                  <a:gdLst>
                    <a:gd name="connsiteX0" fmla="*/ 15811 w 220337"/>
                    <a:gd name="connsiteY0" fmla="*/ 55105 h 367228"/>
                    <a:gd name="connsiteX1" fmla="*/ 6630 w 220337"/>
                    <a:gd name="connsiteY1" fmla="*/ 361190 h 367228"/>
                    <a:gd name="connsiteX2" fmla="*/ 217787 w 220337"/>
                    <a:gd name="connsiteY2" fmla="*/ 365138 h 367228"/>
                    <a:gd name="connsiteX3" fmla="*/ 213105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5811" y="55105"/>
                      </a:moveTo>
                      <a:cubicBezTo>
                        <a:pt x="14342" y="75119"/>
                        <a:pt x="6630" y="361190"/>
                        <a:pt x="6630" y="361190"/>
                      </a:cubicBezTo>
                      <a:lnTo>
                        <a:pt x="217787" y="365138"/>
                      </a:lnTo>
                      <a:lnTo>
                        <a:pt x="213105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23951C-B6B8-4583-9E00-40F1C0ABFF57}"/>
                    </a:ext>
                  </a:extLst>
                </p:cNvPr>
                <p:cNvSpPr/>
                <p:nvPr/>
              </p:nvSpPr>
              <p:spPr>
                <a:xfrm>
                  <a:off x="4518718" y="6549120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80096 h 82626"/>
                    <a:gd name="connsiteX1" fmla="*/ 75138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80096"/>
                      </a:moveTo>
                      <a:lnTo>
                        <a:pt x="75138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C072C0-C09C-4DD1-8B21-267112DD2814}"/>
                    </a:ext>
                  </a:extLst>
                </p:cNvPr>
                <p:cNvSpPr/>
                <p:nvPr/>
              </p:nvSpPr>
              <p:spPr>
                <a:xfrm>
                  <a:off x="3771427" y="6216523"/>
                  <a:ext cx="220337" cy="367229"/>
                </a:xfrm>
                <a:custGeom>
                  <a:avLst/>
                  <a:gdLst>
                    <a:gd name="connsiteX0" fmla="*/ 10670 w 220337"/>
                    <a:gd name="connsiteY0" fmla="*/ 58410 h 367228"/>
                    <a:gd name="connsiteX1" fmla="*/ 6630 w 220337"/>
                    <a:gd name="connsiteY1" fmla="*/ 362842 h 367228"/>
                    <a:gd name="connsiteX2" fmla="*/ 218246 w 220337"/>
                    <a:gd name="connsiteY2" fmla="*/ 362842 h 367228"/>
                    <a:gd name="connsiteX3" fmla="*/ 207229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0670" y="58410"/>
                      </a:moveTo>
                      <a:cubicBezTo>
                        <a:pt x="9476" y="78332"/>
                        <a:pt x="6630" y="362842"/>
                        <a:pt x="6630" y="362842"/>
                      </a:cubicBezTo>
                      <a:lnTo>
                        <a:pt x="218246" y="362842"/>
                      </a:lnTo>
                      <a:lnTo>
                        <a:pt x="207229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70F19AF-1838-4D54-BF98-74EA11B1A23B}"/>
                    </a:ext>
                  </a:extLst>
                </p:cNvPr>
                <p:cNvSpPr/>
                <p:nvPr/>
              </p:nvSpPr>
              <p:spPr>
                <a:xfrm>
                  <a:off x="3750679" y="6542255"/>
                  <a:ext cx="624289" cy="238699"/>
                </a:xfrm>
                <a:custGeom>
                  <a:avLst/>
                  <a:gdLst>
                    <a:gd name="connsiteX0" fmla="*/ 6630 w 624289"/>
                    <a:gd name="connsiteY0" fmla="*/ 212921 h 238698"/>
                    <a:gd name="connsiteX1" fmla="*/ 564267 w 624289"/>
                    <a:gd name="connsiteY1" fmla="*/ 234495 h 238698"/>
                    <a:gd name="connsiteX2" fmla="*/ 626779 w 624289"/>
                    <a:gd name="connsiteY2" fmla="*/ 176455 h 238698"/>
                    <a:gd name="connsiteX3" fmla="*/ 626788 w 624289"/>
                    <a:gd name="connsiteY3" fmla="*/ 176197 h 238698"/>
                    <a:gd name="connsiteX4" fmla="*/ 626788 w 624289"/>
                    <a:gd name="connsiteY4" fmla="*/ 176198 h 238698"/>
                    <a:gd name="connsiteX5" fmla="*/ 588596 w 624289"/>
                    <a:gd name="connsiteY5" fmla="*/ 117809 h 238698"/>
                    <a:gd name="connsiteX6" fmla="*/ 316388 w 624289"/>
                    <a:gd name="connsiteY6" fmla="*/ 10945 h 238698"/>
                    <a:gd name="connsiteX7" fmla="*/ 14525 w 624289"/>
                    <a:gd name="connsiteY7" fmla="*/ 6630 h 2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89" h="238698">
                      <a:moveTo>
                        <a:pt x="6630" y="212921"/>
                      </a:moveTo>
                      <a:lnTo>
                        <a:pt x="564267" y="234495"/>
                      </a:lnTo>
                      <a:cubicBezTo>
                        <a:pt x="597557" y="235730"/>
                        <a:pt x="625544" y="209745"/>
                        <a:pt x="626779" y="176455"/>
                      </a:cubicBezTo>
                      <a:cubicBezTo>
                        <a:pt x="626782" y="176369"/>
                        <a:pt x="626785" y="176284"/>
                        <a:pt x="626788" y="176197"/>
                      </a:cubicBezTo>
                      <a:lnTo>
                        <a:pt x="626788" y="176198"/>
                      </a:lnTo>
                      <a:cubicBezTo>
                        <a:pt x="627804" y="150584"/>
                        <a:pt x="612471" y="127142"/>
                        <a:pt x="588596" y="117809"/>
                      </a:cubicBezTo>
                      <a:lnTo>
                        <a:pt x="316388" y="10945"/>
                      </a:lnTo>
                      <a:lnTo>
                        <a:pt x="14525" y="6630"/>
                      </a:lnTo>
                      <a:close/>
                    </a:path>
                  </a:pathLst>
                </a:custGeom>
                <a:solidFill>
                  <a:srgbClr val="777385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899DC69-8E0A-4DF2-9F4A-4BD2397809F0}"/>
                    </a:ext>
                  </a:extLst>
                </p:cNvPr>
                <p:cNvSpPr/>
                <p:nvPr/>
              </p:nvSpPr>
              <p:spPr>
                <a:xfrm>
                  <a:off x="4048022" y="6557016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434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434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DECF8E-0623-444A-B919-C2FEC1528B13}"/>
                    </a:ext>
                  </a:extLst>
                </p:cNvPr>
                <p:cNvSpPr/>
                <p:nvPr/>
              </p:nvSpPr>
              <p:spPr>
                <a:xfrm>
                  <a:off x="4095395" y="6578774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342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34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D901820-7B69-4561-97DF-EC8ADD6574DB}"/>
                    </a:ext>
                  </a:extLst>
                </p:cNvPr>
                <p:cNvSpPr/>
                <p:nvPr/>
              </p:nvSpPr>
              <p:spPr>
                <a:xfrm>
                  <a:off x="4140472" y="6598145"/>
                  <a:ext cx="91807" cy="91807"/>
                </a:xfrm>
                <a:custGeom>
                  <a:avLst/>
                  <a:gdLst>
                    <a:gd name="connsiteX0" fmla="*/ 9680 w 91807"/>
                    <a:gd name="connsiteY0" fmla="*/ 86798 h 91807"/>
                    <a:gd name="connsiteX1" fmla="*/ 85972 w 91807"/>
                    <a:gd name="connsiteY1" fmla="*/ 9680 h 9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807" h="91807">
                      <a:moveTo>
                        <a:pt x="9680" y="86798"/>
                      </a:moveTo>
                      <a:lnTo>
                        <a:pt x="8597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1D4D98-13E4-47B4-AA57-63FB0464DA1F}"/>
                  </a:ext>
                </a:extLst>
              </p:cNvPr>
              <p:cNvGrpSpPr/>
              <p:nvPr/>
            </p:nvGrpSpPr>
            <p:grpSpPr>
              <a:xfrm>
                <a:off x="3006612" y="1232029"/>
                <a:ext cx="2475154" cy="5290212"/>
                <a:chOff x="3006612" y="1232029"/>
                <a:chExt cx="2475154" cy="529021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E733811-280D-4D58-8C06-381471983BEA}"/>
                    </a:ext>
                  </a:extLst>
                </p:cNvPr>
                <p:cNvSpPr/>
                <p:nvPr/>
              </p:nvSpPr>
              <p:spPr>
                <a:xfrm>
                  <a:off x="4156834" y="4327406"/>
                  <a:ext cx="422313" cy="2194193"/>
                </a:xfrm>
                <a:custGeom>
                  <a:avLst/>
                  <a:gdLst>
                    <a:gd name="connsiteX0" fmla="*/ 6630 w 422313"/>
                    <a:gd name="connsiteY0" fmla="*/ 6630 h 2194192"/>
                    <a:gd name="connsiteX1" fmla="*/ 7273 w 422313"/>
                    <a:gd name="connsiteY1" fmla="*/ 45097 h 2194192"/>
                    <a:gd name="connsiteX2" fmla="*/ 75945 w 422313"/>
                    <a:gd name="connsiteY2" fmla="*/ 2194947 h 2194192"/>
                    <a:gd name="connsiteX3" fmla="*/ 348796 w 422313"/>
                    <a:gd name="connsiteY3" fmla="*/ 2185767 h 2194192"/>
                    <a:gd name="connsiteX4" fmla="*/ 420956 w 422313"/>
                    <a:gd name="connsiteY4" fmla="*/ 59144 h 219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94192">
                      <a:moveTo>
                        <a:pt x="6630" y="6630"/>
                      </a:moveTo>
                      <a:cubicBezTo>
                        <a:pt x="6630" y="9017"/>
                        <a:pt x="6630" y="22329"/>
                        <a:pt x="7273" y="45097"/>
                      </a:cubicBezTo>
                      <a:cubicBezTo>
                        <a:pt x="17555" y="378174"/>
                        <a:pt x="75945" y="2194947"/>
                        <a:pt x="75945" y="2194947"/>
                      </a:cubicBezTo>
                      <a:lnTo>
                        <a:pt x="348796" y="2185767"/>
                      </a:lnTo>
                      <a:lnTo>
                        <a:pt x="420956" y="59144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A50385E-5478-4706-85D7-89FFABE8BA60}"/>
                    </a:ext>
                  </a:extLst>
                </p:cNvPr>
                <p:cNvSpPr/>
                <p:nvPr/>
              </p:nvSpPr>
              <p:spPr>
                <a:xfrm>
                  <a:off x="3643723" y="4337229"/>
                  <a:ext cx="422313" cy="2185012"/>
                </a:xfrm>
                <a:custGeom>
                  <a:avLst/>
                  <a:gdLst>
                    <a:gd name="connsiteX0" fmla="*/ 6630 w 422313"/>
                    <a:gd name="connsiteY0" fmla="*/ 6630 h 2185012"/>
                    <a:gd name="connsiteX1" fmla="*/ 7915 w 422313"/>
                    <a:gd name="connsiteY1" fmla="*/ 44914 h 2185012"/>
                    <a:gd name="connsiteX2" fmla="*/ 114504 w 422313"/>
                    <a:gd name="connsiteY2" fmla="*/ 2180717 h 2185012"/>
                    <a:gd name="connsiteX3" fmla="*/ 387079 w 422313"/>
                    <a:gd name="connsiteY3" fmla="*/ 2166671 h 2185012"/>
                    <a:gd name="connsiteX4" fmla="*/ 421782 w 422313"/>
                    <a:gd name="connsiteY4" fmla="*/ 51249 h 218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85012">
                      <a:moveTo>
                        <a:pt x="6630" y="6630"/>
                      </a:moveTo>
                      <a:cubicBezTo>
                        <a:pt x="6630" y="9109"/>
                        <a:pt x="6630" y="22237"/>
                        <a:pt x="7915" y="44914"/>
                      </a:cubicBezTo>
                      <a:cubicBezTo>
                        <a:pt x="24073" y="375420"/>
                        <a:pt x="114504" y="2180717"/>
                        <a:pt x="114504" y="2180717"/>
                      </a:cubicBezTo>
                      <a:lnTo>
                        <a:pt x="387079" y="2166671"/>
                      </a:lnTo>
                      <a:lnTo>
                        <a:pt x="421782" y="51249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86D2DE-F6B0-439D-9E0D-FFA24672BBA7}"/>
                    </a:ext>
                  </a:extLst>
                </p:cNvPr>
                <p:cNvGrpSpPr/>
                <p:nvPr/>
              </p:nvGrpSpPr>
              <p:grpSpPr>
                <a:xfrm>
                  <a:off x="3006612" y="1232029"/>
                  <a:ext cx="2475154" cy="3408881"/>
                  <a:chOff x="3006612" y="1232029"/>
                  <a:chExt cx="2475154" cy="340888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79F024A-DBE3-4FFA-9BA1-2FA52FA0209F}"/>
                      </a:ext>
                    </a:extLst>
                  </p:cNvPr>
                  <p:cNvSpPr/>
                  <p:nvPr/>
                </p:nvSpPr>
                <p:spPr>
                  <a:xfrm>
                    <a:off x="5236568" y="1849251"/>
                    <a:ext cx="137711" cy="302964"/>
                  </a:xfrm>
                  <a:custGeom>
                    <a:avLst/>
                    <a:gdLst>
                      <a:gd name="connsiteX0" fmla="*/ 72708 w 137710"/>
                      <a:gd name="connsiteY0" fmla="*/ 274300 h 302963"/>
                      <a:gd name="connsiteX1" fmla="*/ 66498 w 137710"/>
                      <a:gd name="connsiteY1" fmla="*/ 300567 h 302963"/>
                      <a:gd name="connsiteX2" fmla="*/ 7978 w 137710"/>
                      <a:gd name="connsiteY2" fmla="*/ 286734 h 302963"/>
                      <a:gd name="connsiteX3" fmla="*/ 14187 w 137710"/>
                      <a:gd name="connsiteY3" fmla="*/ 260466 h 302963"/>
                      <a:gd name="connsiteX4" fmla="*/ 67663 w 137710"/>
                      <a:gd name="connsiteY4" fmla="*/ 34245 h 302963"/>
                      <a:gd name="connsiteX5" fmla="*/ 126184 w 137710"/>
                      <a:gd name="connsiteY5" fmla="*/ 48079 h 302963"/>
                      <a:gd name="connsiteX6" fmla="*/ 132394 w 137710"/>
                      <a:gd name="connsiteY6" fmla="*/ 21811 h 302963"/>
                      <a:gd name="connsiteX7" fmla="*/ 126184 w 137710"/>
                      <a:gd name="connsiteY7" fmla="*/ 48079 h 30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710" h="302963">
                        <a:moveTo>
                          <a:pt x="72708" y="274300"/>
                        </a:moveTo>
                        <a:cubicBezTo>
                          <a:pt x="69278" y="288807"/>
                          <a:pt x="66498" y="300567"/>
                          <a:pt x="66498" y="300567"/>
                        </a:cubicBezTo>
                        <a:lnTo>
                          <a:pt x="7978" y="286734"/>
                        </a:lnTo>
                        <a:cubicBezTo>
                          <a:pt x="7978" y="286734"/>
                          <a:pt x="10758" y="274973"/>
                          <a:pt x="14187" y="260466"/>
                        </a:cubicBezTo>
                        <a:lnTo>
                          <a:pt x="67663" y="34245"/>
                        </a:lnTo>
                        <a:lnTo>
                          <a:pt x="126184" y="48079"/>
                        </a:lnTo>
                        <a:cubicBezTo>
                          <a:pt x="129614" y="33572"/>
                          <a:pt x="132394" y="21811"/>
                          <a:pt x="132394" y="21811"/>
                        </a:cubicBezTo>
                        <a:cubicBezTo>
                          <a:pt x="132394" y="21811"/>
                          <a:pt x="129614" y="33572"/>
                          <a:pt x="126184" y="48079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A8DCC5F6-EA31-4E81-AC4C-0BCBEC665D10}"/>
                      </a:ext>
                    </a:extLst>
                  </p:cNvPr>
                  <p:cNvSpPr/>
                  <p:nvPr/>
                </p:nvSpPr>
                <p:spPr>
                  <a:xfrm>
                    <a:off x="5240986" y="1972089"/>
                    <a:ext cx="165253" cy="257060"/>
                  </a:xfrm>
                  <a:custGeom>
                    <a:avLst/>
                    <a:gdLst>
                      <a:gd name="connsiteX0" fmla="*/ 74619 w 165253"/>
                      <a:gd name="connsiteY0" fmla="*/ 229802 h 257060"/>
                      <a:gd name="connsiteX1" fmla="*/ 63938 w 165253"/>
                      <a:gd name="connsiteY1" fmla="*/ 254590 h 257060"/>
                      <a:gd name="connsiteX2" fmla="*/ 8713 w 165253"/>
                      <a:gd name="connsiteY2" fmla="*/ 230795 h 257060"/>
                      <a:gd name="connsiteX3" fmla="*/ 19393 w 165253"/>
                      <a:gd name="connsiteY3" fmla="*/ 206006 h 257060"/>
                      <a:gd name="connsiteX4" fmla="*/ 93722 w 165253"/>
                      <a:gd name="connsiteY4" fmla="*/ 33500 h 257060"/>
                      <a:gd name="connsiteX5" fmla="*/ 148947 w 165253"/>
                      <a:gd name="connsiteY5" fmla="*/ 57296 h 257060"/>
                      <a:gd name="connsiteX6" fmla="*/ 159628 w 165253"/>
                      <a:gd name="connsiteY6" fmla="*/ 32507 h 257060"/>
                      <a:gd name="connsiteX7" fmla="*/ 148947 w 165253"/>
                      <a:gd name="connsiteY7" fmla="*/ 57296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253" h="257060">
                        <a:moveTo>
                          <a:pt x="74619" y="229802"/>
                        </a:moveTo>
                        <a:cubicBezTo>
                          <a:pt x="68720" y="243492"/>
                          <a:pt x="63938" y="254590"/>
                          <a:pt x="63938" y="254590"/>
                        </a:cubicBezTo>
                        <a:lnTo>
                          <a:pt x="8713" y="230795"/>
                        </a:lnTo>
                        <a:cubicBezTo>
                          <a:pt x="8713" y="230795"/>
                          <a:pt x="13495" y="219697"/>
                          <a:pt x="19393" y="206006"/>
                        </a:cubicBezTo>
                        <a:lnTo>
                          <a:pt x="93722" y="33500"/>
                        </a:lnTo>
                        <a:lnTo>
                          <a:pt x="148947" y="57296"/>
                        </a:lnTo>
                        <a:cubicBezTo>
                          <a:pt x="154846" y="43606"/>
                          <a:pt x="159628" y="32507"/>
                          <a:pt x="159628" y="32507"/>
                        </a:cubicBezTo>
                        <a:cubicBezTo>
                          <a:pt x="159628" y="32507"/>
                          <a:pt x="154846" y="43606"/>
                          <a:pt x="148947" y="57296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6E73B58-506C-438B-B965-A3DA80F32C82}"/>
                      </a:ext>
                    </a:extLst>
                  </p:cNvPr>
                  <p:cNvSpPr/>
                  <p:nvPr/>
                </p:nvSpPr>
                <p:spPr>
                  <a:xfrm>
                    <a:off x="5215360" y="2008767"/>
                    <a:ext cx="73446" cy="257060"/>
                  </a:xfrm>
                  <a:custGeom>
                    <a:avLst/>
                    <a:gdLst>
                      <a:gd name="connsiteX0" fmla="*/ 73408 w 73445"/>
                      <a:gd name="connsiteY0" fmla="*/ 221658 h 257060"/>
                      <a:gd name="connsiteX1" fmla="*/ 74217 w 73445"/>
                      <a:gd name="connsiteY1" fmla="*/ 248649 h 257060"/>
                      <a:gd name="connsiteX2" fmla="*/ 14084 w 73445"/>
                      <a:gd name="connsiteY2" fmla="*/ 250453 h 257060"/>
                      <a:gd name="connsiteX3" fmla="*/ 13274 w 73445"/>
                      <a:gd name="connsiteY3" fmla="*/ 223462 h 257060"/>
                      <a:gd name="connsiteX4" fmla="*/ 7639 w 73445"/>
                      <a:gd name="connsiteY4" fmla="*/ 35624 h 257060"/>
                      <a:gd name="connsiteX5" fmla="*/ 67773 w 73445"/>
                      <a:gd name="connsiteY5" fmla="*/ 33820 h 257060"/>
                      <a:gd name="connsiteX6" fmla="*/ 66963 w 73445"/>
                      <a:gd name="connsiteY6" fmla="*/ 6829 h 257060"/>
                      <a:gd name="connsiteX7" fmla="*/ 67773 w 73445"/>
                      <a:gd name="connsiteY7" fmla="*/ 33820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445" h="257060">
                        <a:moveTo>
                          <a:pt x="73408" y="221658"/>
                        </a:moveTo>
                        <a:cubicBezTo>
                          <a:pt x="73855" y="236565"/>
                          <a:pt x="74217" y="248649"/>
                          <a:pt x="74217" y="248649"/>
                        </a:cubicBezTo>
                        <a:lnTo>
                          <a:pt x="14084" y="250453"/>
                        </a:lnTo>
                        <a:cubicBezTo>
                          <a:pt x="14084" y="250453"/>
                          <a:pt x="13721" y="238369"/>
                          <a:pt x="13274" y="223462"/>
                        </a:cubicBezTo>
                        <a:lnTo>
                          <a:pt x="7639" y="35624"/>
                        </a:lnTo>
                        <a:lnTo>
                          <a:pt x="67773" y="33820"/>
                        </a:lnTo>
                        <a:cubicBezTo>
                          <a:pt x="67325" y="18913"/>
                          <a:pt x="66963" y="6829"/>
                          <a:pt x="66963" y="6829"/>
                        </a:cubicBezTo>
                        <a:cubicBezTo>
                          <a:pt x="66963" y="6829"/>
                          <a:pt x="67325" y="18913"/>
                          <a:pt x="67773" y="33820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1C69D239-A779-420F-8EF2-7A5FD2C2942C}"/>
                      </a:ext>
                    </a:extLst>
                  </p:cNvPr>
                  <p:cNvSpPr/>
                  <p:nvPr/>
                </p:nvSpPr>
                <p:spPr>
                  <a:xfrm>
                    <a:off x="5273504" y="2011335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300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300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4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300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300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4071C781-2B00-42CD-ADDC-66FEA5A1E7E8}"/>
                      </a:ext>
                    </a:extLst>
                  </p:cNvPr>
                  <p:cNvSpPr/>
                  <p:nvPr/>
                </p:nvSpPr>
                <p:spPr>
                  <a:xfrm>
                    <a:off x="5307332" y="2064196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299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299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3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299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299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6EEC73A0-317B-4ABA-8E97-A3790178861D}"/>
                      </a:ext>
                    </a:extLst>
                  </p:cNvPr>
                  <p:cNvSpPr/>
                  <p:nvPr/>
                </p:nvSpPr>
                <p:spPr>
                  <a:xfrm>
                    <a:off x="5189390" y="2024697"/>
                    <a:ext cx="247880" cy="330506"/>
                  </a:xfrm>
                  <a:custGeom>
                    <a:avLst/>
                    <a:gdLst>
                      <a:gd name="connsiteX0" fmla="*/ 82830 w 247879"/>
                      <a:gd name="connsiteY0" fmla="*/ 6630 h 330506"/>
                      <a:gd name="connsiteX1" fmla="*/ 53635 w 247879"/>
                      <a:gd name="connsiteY1" fmla="*/ 58501 h 330506"/>
                      <a:gd name="connsiteX2" fmla="*/ 11220 w 247879"/>
                      <a:gd name="connsiteY2" fmla="*/ 204383 h 330506"/>
                      <a:gd name="connsiteX3" fmla="*/ 6630 w 247879"/>
                      <a:gd name="connsiteY3" fmla="*/ 302525 h 330506"/>
                      <a:gd name="connsiteX4" fmla="*/ 166742 w 247879"/>
                      <a:gd name="connsiteY4" fmla="*/ 325109 h 330506"/>
                      <a:gd name="connsiteX5" fmla="*/ 236148 w 247879"/>
                      <a:gd name="connsiteY5" fmla="*/ 102752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879" h="330506">
                        <a:moveTo>
                          <a:pt x="82830" y="6630"/>
                        </a:moveTo>
                        <a:cubicBezTo>
                          <a:pt x="81912" y="8834"/>
                          <a:pt x="68416" y="32703"/>
                          <a:pt x="53635" y="58501"/>
                        </a:cubicBezTo>
                        <a:cubicBezTo>
                          <a:pt x="28105" y="103067"/>
                          <a:pt x="13566" y="153076"/>
                          <a:pt x="11220" y="204383"/>
                        </a:cubicBezTo>
                        <a:lnTo>
                          <a:pt x="6630" y="302525"/>
                        </a:lnTo>
                        <a:cubicBezTo>
                          <a:pt x="6630" y="302525"/>
                          <a:pt x="162702" y="330526"/>
                          <a:pt x="166742" y="325109"/>
                        </a:cubicBezTo>
                        <a:cubicBezTo>
                          <a:pt x="275625" y="191071"/>
                          <a:pt x="236148" y="102752"/>
                          <a:pt x="236148" y="10275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24030AD-436C-42BD-BD9D-A7E9D7113958}"/>
                      </a:ext>
                    </a:extLst>
                  </p:cNvPr>
                  <p:cNvSpPr/>
                  <p:nvPr/>
                </p:nvSpPr>
                <p:spPr>
                  <a:xfrm>
                    <a:off x="5145873" y="2229335"/>
                    <a:ext cx="275422" cy="201976"/>
                  </a:xfrm>
                  <a:custGeom>
                    <a:avLst/>
                    <a:gdLst>
                      <a:gd name="connsiteX0" fmla="*/ 6630 w 275421"/>
                      <a:gd name="connsiteY0" fmla="*/ 89716 h 201975"/>
                      <a:gd name="connsiteX1" fmla="*/ 39130 w 275421"/>
                      <a:gd name="connsiteY1" fmla="*/ 6630 h 201975"/>
                      <a:gd name="connsiteX2" fmla="*/ 277553 w 275421"/>
                      <a:gd name="connsiteY2" fmla="*/ 107802 h 201975"/>
                      <a:gd name="connsiteX3" fmla="*/ 226967 w 275421"/>
                      <a:gd name="connsiteY3" fmla="*/ 201720 h 201975"/>
                      <a:gd name="connsiteX4" fmla="*/ 6630 w 275421"/>
                      <a:gd name="connsiteY4" fmla="*/ 89716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421" h="201975">
                        <a:moveTo>
                          <a:pt x="6630" y="89716"/>
                        </a:moveTo>
                        <a:lnTo>
                          <a:pt x="39130" y="6630"/>
                        </a:lnTo>
                        <a:lnTo>
                          <a:pt x="277553" y="107802"/>
                        </a:lnTo>
                        <a:lnTo>
                          <a:pt x="226967" y="201720"/>
                        </a:lnTo>
                        <a:lnTo>
                          <a:pt x="6630" y="897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596E2D5-C78B-4B32-854E-ADB7FE3A4ADA}"/>
                      </a:ext>
                    </a:extLst>
                  </p:cNvPr>
                  <p:cNvSpPr/>
                  <p:nvPr/>
                </p:nvSpPr>
                <p:spPr>
                  <a:xfrm>
                    <a:off x="4256904" y="2276432"/>
                    <a:ext cx="1165952" cy="899711"/>
                  </a:xfrm>
                  <a:custGeom>
                    <a:avLst/>
                    <a:gdLst>
                      <a:gd name="connsiteX0" fmla="*/ 1162942 w 1165951"/>
                      <a:gd name="connsiteY0" fmla="*/ 122124 h 899710"/>
                      <a:gd name="connsiteX1" fmla="*/ 953346 w 1165951"/>
                      <a:gd name="connsiteY1" fmla="*/ 635142 h 899710"/>
                      <a:gd name="connsiteX2" fmla="*/ 566838 w 1165951"/>
                      <a:gd name="connsiteY2" fmla="*/ 895324 h 899710"/>
                      <a:gd name="connsiteX3" fmla="*/ 451161 w 1165951"/>
                      <a:gd name="connsiteY3" fmla="*/ 866405 h 899710"/>
                      <a:gd name="connsiteX4" fmla="*/ 50239 w 1165951"/>
                      <a:gd name="connsiteY4" fmla="*/ 624493 h 899710"/>
                      <a:gd name="connsiteX5" fmla="*/ 6630 w 1165951"/>
                      <a:gd name="connsiteY5" fmla="*/ 207504 h 899710"/>
                      <a:gd name="connsiteX6" fmla="*/ 485588 w 1165951"/>
                      <a:gd name="connsiteY6" fmla="*/ 541407 h 899710"/>
                      <a:gd name="connsiteX7" fmla="*/ 614118 w 1165951"/>
                      <a:gd name="connsiteY7" fmla="*/ 573448 h 899710"/>
                      <a:gd name="connsiteX8" fmla="*/ 695368 w 1165951"/>
                      <a:gd name="connsiteY8" fmla="*/ 503766 h 899710"/>
                      <a:gd name="connsiteX9" fmla="*/ 895233 w 1165951"/>
                      <a:gd name="connsiteY9" fmla="*/ 6630 h 89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5951" h="899710">
                        <a:moveTo>
                          <a:pt x="1162942" y="122124"/>
                        </a:moveTo>
                        <a:cubicBezTo>
                          <a:pt x="1162942" y="122124"/>
                          <a:pt x="953989" y="633398"/>
                          <a:pt x="953346" y="635142"/>
                        </a:cubicBezTo>
                        <a:cubicBezTo>
                          <a:pt x="891927" y="793143"/>
                          <a:pt x="736131" y="914879"/>
                          <a:pt x="566838" y="895324"/>
                        </a:cubicBezTo>
                        <a:cubicBezTo>
                          <a:pt x="527603" y="888626"/>
                          <a:pt x="488932" y="878959"/>
                          <a:pt x="451161" y="866405"/>
                        </a:cubicBezTo>
                        <a:cubicBezTo>
                          <a:pt x="417284" y="854286"/>
                          <a:pt x="50239" y="624493"/>
                          <a:pt x="50239" y="624493"/>
                        </a:cubicBezTo>
                        <a:lnTo>
                          <a:pt x="6630" y="207504"/>
                        </a:lnTo>
                        <a:cubicBezTo>
                          <a:pt x="6630" y="207504"/>
                          <a:pt x="459515" y="524882"/>
                          <a:pt x="485588" y="541407"/>
                        </a:cubicBezTo>
                        <a:cubicBezTo>
                          <a:pt x="530390" y="569684"/>
                          <a:pt x="590708" y="582537"/>
                          <a:pt x="614118" y="573448"/>
                        </a:cubicBezTo>
                        <a:cubicBezTo>
                          <a:pt x="655891" y="558116"/>
                          <a:pt x="674528" y="538928"/>
                          <a:pt x="695368" y="503766"/>
                        </a:cubicBezTo>
                        <a:cubicBezTo>
                          <a:pt x="798192" y="331169"/>
                          <a:pt x="895233" y="6630"/>
                          <a:pt x="895233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07A192E-0ACF-4A20-AFA5-4D4341A4CD09}"/>
                      </a:ext>
                    </a:extLst>
                  </p:cNvPr>
                  <p:cNvSpPr/>
                  <p:nvPr/>
                </p:nvSpPr>
                <p:spPr>
                  <a:xfrm>
                    <a:off x="3657770" y="4138283"/>
                    <a:ext cx="936434" cy="468217"/>
                  </a:xfrm>
                  <a:custGeom>
                    <a:avLst/>
                    <a:gdLst>
                      <a:gd name="connsiteX0" fmla="*/ 934709 w 936433"/>
                      <a:gd name="connsiteY0" fmla="*/ 147279 h 468216"/>
                      <a:gd name="connsiteX1" fmla="*/ 708037 w 936433"/>
                      <a:gd name="connsiteY1" fmla="*/ 422701 h 468216"/>
                      <a:gd name="connsiteX2" fmla="*/ 286458 w 936433"/>
                      <a:gd name="connsiteY2" fmla="*/ 463463 h 468216"/>
                      <a:gd name="connsiteX3" fmla="*/ 249736 w 936433"/>
                      <a:gd name="connsiteY3" fmla="*/ 464198 h 468216"/>
                      <a:gd name="connsiteX4" fmla="*/ 160682 w 936433"/>
                      <a:gd name="connsiteY4" fmla="*/ 443082 h 468216"/>
                      <a:gd name="connsiteX5" fmla="*/ 146269 w 936433"/>
                      <a:gd name="connsiteY5" fmla="*/ 436105 h 468216"/>
                      <a:gd name="connsiteX6" fmla="*/ 11863 w 936433"/>
                      <a:gd name="connsiteY6" fmla="*/ 236883 h 468216"/>
                      <a:gd name="connsiteX7" fmla="*/ 6630 w 936433"/>
                      <a:gd name="connsiteY7" fmla="*/ 102385 h 468216"/>
                      <a:gd name="connsiteX8" fmla="*/ 913410 w 936433"/>
                      <a:gd name="connsiteY8" fmla="*/ 6630 h 468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6433" h="468216">
                        <a:moveTo>
                          <a:pt x="934709" y="147279"/>
                        </a:moveTo>
                        <a:cubicBezTo>
                          <a:pt x="948138" y="285918"/>
                          <a:pt x="846670" y="409207"/>
                          <a:pt x="708037" y="422701"/>
                        </a:cubicBezTo>
                        <a:lnTo>
                          <a:pt x="286458" y="463463"/>
                        </a:lnTo>
                        <a:cubicBezTo>
                          <a:pt x="274254" y="464648"/>
                          <a:pt x="261977" y="464894"/>
                          <a:pt x="249736" y="464198"/>
                        </a:cubicBezTo>
                        <a:cubicBezTo>
                          <a:pt x="218995" y="462771"/>
                          <a:pt x="188791" y="455610"/>
                          <a:pt x="160682" y="443082"/>
                        </a:cubicBezTo>
                        <a:cubicBezTo>
                          <a:pt x="155817" y="440970"/>
                          <a:pt x="150951" y="438583"/>
                          <a:pt x="146269" y="436105"/>
                        </a:cubicBezTo>
                        <a:cubicBezTo>
                          <a:pt x="70580" y="396789"/>
                          <a:pt x="19980" y="321787"/>
                          <a:pt x="11863" y="236883"/>
                        </a:cubicBezTo>
                        <a:lnTo>
                          <a:pt x="6630" y="102385"/>
                        </a:lnTo>
                        <a:lnTo>
                          <a:pt x="913410" y="6630"/>
                        </a:lnTo>
                        <a:close/>
                      </a:path>
                    </a:pathLst>
                  </a:custGeom>
                  <a:solidFill>
                    <a:srgbClr val="0C164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E7F0C1C8-97AE-4BF9-914A-9180A03E6180}"/>
                      </a:ext>
                    </a:extLst>
                  </p:cNvPr>
                  <p:cNvSpPr/>
                  <p:nvPr/>
                </p:nvSpPr>
                <p:spPr>
                  <a:xfrm>
                    <a:off x="3806258" y="1994639"/>
                    <a:ext cx="358048" cy="578386"/>
                  </a:xfrm>
                  <a:custGeom>
                    <a:avLst/>
                    <a:gdLst>
                      <a:gd name="connsiteX0" fmla="*/ 195524 w 358048"/>
                      <a:gd name="connsiteY0" fmla="*/ 18609 h 578385"/>
                      <a:gd name="connsiteX1" fmla="*/ 294773 w 358048"/>
                      <a:gd name="connsiteY1" fmla="*/ 7336 h 578385"/>
                      <a:gd name="connsiteX2" fmla="*/ 355291 w 358048"/>
                      <a:gd name="connsiteY2" fmla="*/ 540156 h 578385"/>
                      <a:gd name="connsiteX3" fmla="*/ 256043 w 358048"/>
                      <a:gd name="connsiteY3" fmla="*/ 551429 h 578385"/>
                      <a:gd name="connsiteX4" fmla="*/ 167103 w 358048"/>
                      <a:gd name="connsiteY4" fmla="*/ 561531 h 578385"/>
                      <a:gd name="connsiteX5" fmla="*/ 106584 w 358048"/>
                      <a:gd name="connsiteY5" fmla="*/ 28711 h 578385"/>
                      <a:gd name="connsiteX6" fmla="*/ 7336 w 358048"/>
                      <a:gd name="connsiteY6" fmla="*/ 39984 h 578385"/>
                      <a:gd name="connsiteX7" fmla="*/ 106584 w 358048"/>
                      <a:gd name="connsiteY7" fmla="*/ 28711 h 578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8048" h="578385">
                        <a:moveTo>
                          <a:pt x="195524" y="18609"/>
                        </a:moveTo>
                        <a:cubicBezTo>
                          <a:pt x="250337" y="12383"/>
                          <a:pt x="294773" y="7336"/>
                          <a:pt x="294773" y="7336"/>
                        </a:cubicBezTo>
                        <a:lnTo>
                          <a:pt x="355291" y="540156"/>
                        </a:lnTo>
                        <a:cubicBezTo>
                          <a:pt x="355291" y="540156"/>
                          <a:pt x="310856" y="545203"/>
                          <a:pt x="256043" y="551429"/>
                        </a:cubicBezTo>
                        <a:lnTo>
                          <a:pt x="167103" y="561531"/>
                        </a:lnTo>
                        <a:lnTo>
                          <a:pt x="106584" y="28711"/>
                        </a:lnTo>
                        <a:cubicBezTo>
                          <a:pt x="51771" y="34937"/>
                          <a:pt x="7336" y="39984"/>
                          <a:pt x="7336" y="39984"/>
                        </a:cubicBezTo>
                        <a:cubicBezTo>
                          <a:pt x="7336" y="39984"/>
                          <a:pt x="51771" y="34937"/>
                          <a:pt x="106584" y="28711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3410215-2169-42DF-9A5D-BFD74CBBD6D1}"/>
                      </a:ext>
                    </a:extLst>
                  </p:cNvPr>
                  <p:cNvSpPr/>
                  <p:nvPr/>
                </p:nvSpPr>
                <p:spPr>
                  <a:xfrm>
                    <a:off x="3583073" y="1232029"/>
                    <a:ext cx="918072" cy="945614"/>
                  </a:xfrm>
                  <a:custGeom>
                    <a:avLst/>
                    <a:gdLst>
                      <a:gd name="connsiteX0" fmla="*/ 918058 w 918072"/>
                      <a:gd name="connsiteY0" fmla="*/ 442902 h 945614"/>
                      <a:gd name="connsiteX1" fmla="*/ 918058 w 918072"/>
                      <a:gd name="connsiteY1" fmla="*/ 463191 h 945614"/>
                      <a:gd name="connsiteX2" fmla="*/ 907776 w 918072"/>
                      <a:gd name="connsiteY2" fmla="*/ 558763 h 945614"/>
                      <a:gd name="connsiteX3" fmla="*/ 481882 w 918072"/>
                      <a:gd name="connsiteY3" fmla="*/ 917729 h 945614"/>
                      <a:gd name="connsiteX4" fmla="*/ 192873 w 918072"/>
                      <a:gd name="connsiteY4" fmla="*/ 912037 h 945614"/>
                      <a:gd name="connsiteX5" fmla="*/ 120804 w 918072"/>
                      <a:gd name="connsiteY5" fmla="*/ 840519 h 945614"/>
                      <a:gd name="connsiteX6" fmla="*/ 97118 w 918072"/>
                      <a:gd name="connsiteY6" fmla="*/ 808478 h 945614"/>
                      <a:gd name="connsiteX7" fmla="*/ 7055 w 918072"/>
                      <a:gd name="connsiteY7" fmla="*/ 482012 h 945614"/>
                      <a:gd name="connsiteX8" fmla="*/ 422024 w 918072"/>
                      <a:gd name="connsiteY8" fmla="*/ 8378 h 945614"/>
                      <a:gd name="connsiteX9" fmla="*/ 442680 w 918072"/>
                      <a:gd name="connsiteY9" fmla="*/ 7093 h 945614"/>
                      <a:gd name="connsiteX10" fmla="*/ 822854 w 918072"/>
                      <a:gd name="connsiteY10" fmla="*/ 182904 h 945614"/>
                      <a:gd name="connsiteX11" fmla="*/ 822854 w 918072"/>
                      <a:gd name="connsiteY11" fmla="*/ 182904 h 945614"/>
                      <a:gd name="connsiteX12" fmla="*/ 918058 w 918072"/>
                      <a:gd name="connsiteY12" fmla="*/ 442810 h 94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18072" h="945614">
                        <a:moveTo>
                          <a:pt x="918058" y="442902"/>
                        </a:moveTo>
                        <a:cubicBezTo>
                          <a:pt x="918058" y="449604"/>
                          <a:pt x="918058" y="456398"/>
                          <a:pt x="918058" y="463191"/>
                        </a:cubicBezTo>
                        <a:cubicBezTo>
                          <a:pt x="917960" y="495319"/>
                          <a:pt x="914514" y="527349"/>
                          <a:pt x="907776" y="558763"/>
                        </a:cubicBezTo>
                        <a:cubicBezTo>
                          <a:pt x="864016" y="761380"/>
                          <a:pt x="688983" y="908907"/>
                          <a:pt x="481882" y="917729"/>
                        </a:cubicBezTo>
                        <a:cubicBezTo>
                          <a:pt x="368133" y="922595"/>
                          <a:pt x="275500" y="977587"/>
                          <a:pt x="192873" y="912037"/>
                        </a:cubicBezTo>
                        <a:cubicBezTo>
                          <a:pt x="166228" y="890994"/>
                          <a:pt x="142052" y="867002"/>
                          <a:pt x="120804" y="840519"/>
                        </a:cubicBezTo>
                        <a:cubicBezTo>
                          <a:pt x="112480" y="830176"/>
                          <a:pt x="104585" y="819495"/>
                          <a:pt x="97118" y="808478"/>
                        </a:cubicBezTo>
                        <a:cubicBezTo>
                          <a:pt x="52041" y="741276"/>
                          <a:pt x="10819" y="568770"/>
                          <a:pt x="7055" y="482012"/>
                        </a:cubicBezTo>
                        <a:cubicBezTo>
                          <a:pt x="-3377" y="238623"/>
                          <a:pt x="179376" y="30034"/>
                          <a:pt x="422024" y="8378"/>
                        </a:cubicBezTo>
                        <a:cubicBezTo>
                          <a:pt x="428909" y="7828"/>
                          <a:pt x="435795" y="7368"/>
                          <a:pt x="442680" y="7093"/>
                        </a:cubicBezTo>
                        <a:cubicBezTo>
                          <a:pt x="590446" y="431"/>
                          <a:pt x="732232" y="66000"/>
                          <a:pt x="822854" y="182904"/>
                        </a:cubicBezTo>
                        <a:lnTo>
                          <a:pt x="822854" y="182904"/>
                        </a:lnTo>
                        <a:cubicBezTo>
                          <a:pt x="880746" y="257586"/>
                          <a:pt x="914013" y="348405"/>
                          <a:pt x="918058" y="4428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931153F-C994-4FF5-B1C3-226333AD3091}"/>
                      </a:ext>
                    </a:extLst>
                  </p:cNvPr>
                  <p:cNvSpPr/>
                  <p:nvPr/>
                </p:nvSpPr>
                <p:spPr>
                  <a:xfrm>
                    <a:off x="3730481" y="1754148"/>
                    <a:ext cx="183614" cy="174434"/>
                  </a:xfrm>
                  <a:custGeom>
                    <a:avLst/>
                    <a:gdLst>
                      <a:gd name="connsiteX0" fmla="*/ 178126 w 183614"/>
                      <a:gd name="connsiteY0" fmla="*/ 82181 h 174433"/>
                      <a:gd name="connsiteX1" fmla="*/ 174454 w 183614"/>
                      <a:gd name="connsiteY1" fmla="*/ 110916 h 174433"/>
                      <a:gd name="connsiteX2" fmla="*/ 157837 w 183614"/>
                      <a:gd name="connsiteY2" fmla="*/ 142315 h 174433"/>
                      <a:gd name="connsiteX3" fmla="*/ 101926 w 183614"/>
                      <a:gd name="connsiteY3" fmla="*/ 171326 h 174433"/>
                      <a:gd name="connsiteX4" fmla="*/ 53544 w 183614"/>
                      <a:gd name="connsiteY4" fmla="*/ 174263 h 174433"/>
                      <a:gd name="connsiteX5" fmla="*/ 16821 w 183614"/>
                      <a:gd name="connsiteY5" fmla="*/ 176650 h 174433"/>
                      <a:gd name="connsiteX6" fmla="*/ 9843 w 183614"/>
                      <a:gd name="connsiteY6" fmla="*/ 66482 h 174433"/>
                      <a:gd name="connsiteX7" fmla="*/ 9843 w 183614"/>
                      <a:gd name="connsiteY7" fmla="*/ 66482 h 174433"/>
                      <a:gd name="connsiteX8" fmla="*/ 8466 w 183614"/>
                      <a:gd name="connsiteY8" fmla="*/ 46100 h 174433"/>
                      <a:gd name="connsiteX9" fmla="*/ 7456 w 183614"/>
                      <a:gd name="connsiteY9" fmla="*/ 30310 h 174433"/>
                      <a:gd name="connsiteX10" fmla="*/ 6630 w 183614"/>
                      <a:gd name="connsiteY10" fmla="*/ 15804 h 174433"/>
                      <a:gd name="connsiteX11" fmla="*/ 6630 w 183614"/>
                      <a:gd name="connsiteY11" fmla="*/ 12132 h 174433"/>
                      <a:gd name="connsiteX12" fmla="*/ 6630 w 183614"/>
                      <a:gd name="connsiteY12" fmla="*/ 12132 h 174433"/>
                      <a:gd name="connsiteX13" fmla="*/ 92011 w 183614"/>
                      <a:gd name="connsiteY13" fmla="*/ 6807 h 174433"/>
                      <a:gd name="connsiteX14" fmla="*/ 171241 w 183614"/>
                      <a:gd name="connsiteY14" fmla="*/ 54088 h 174433"/>
                      <a:gd name="connsiteX15" fmla="*/ 178126 w 183614"/>
                      <a:gd name="connsiteY15" fmla="*/ 82181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3614" h="174433">
                        <a:moveTo>
                          <a:pt x="178126" y="82181"/>
                        </a:moveTo>
                        <a:cubicBezTo>
                          <a:pt x="178726" y="91905"/>
                          <a:pt x="177480" y="101655"/>
                          <a:pt x="174454" y="110916"/>
                        </a:cubicBezTo>
                        <a:cubicBezTo>
                          <a:pt x="171135" y="122414"/>
                          <a:pt x="165478" y="133104"/>
                          <a:pt x="157837" y="142315"/>
                        </a:cubicBezTo>
                        <a:cubicBezTo>
                          <a:pt x="143762" y="158988"/>
                          <a:pt x="123663" y="169417"/>
                          <a:pt x="101926" y="171326"/>
                        </a:cubicBezTo>
                        <a:lnTo>
                          <a:pt x="53544" y="174263"/>
                        </a:lnTo>
                        <a:lnTo>
                          <a:pt x="16821" y="176650"/>
                        </a:lnTo>
                        <a:lnTo>
                          <a:pt x="9843" y="66482"/>
                        </a:lnTo>
                        <a:lnTo>
                          <a:pt x="9843" y="66482"/>
                        </a:lnTo>
                        <a:lnTo>
                          <a:pt x="8466" y="46100"/>
                        </a:lnTo>
                        <a:lnTo>
                          <a:pt x="7456" y="30310"/>
                        </a:lnTo>
                        <a:lnTo>
                          <a:pt x="6630" y="15804"/>
                        </a:lnTo>
                        <a:lnTo>
                          <a:pt x="6630" y="12132"/>
                        </a:lnTo>
                        <a:lnTo>
                          <a:pt x="6630" y="12132"/>
                        </a:lnTo>
                        <a:lnTo>
                          <a:pt x="92011" y="6807"/>
                        </a:lnTo>
                        <a:cubicBezTo>
                          <a:pt x="125676" y="4589"/>
                          <a:pt x="157209" y="23406"/>
                          <a:pt x="171241" y="54088"/>
                        </a:cubicBezTo>
                        <a:cubicBezTo>
                          <a:pt x="175375" y="62903"/>
                          <a:pt x="177716" y="72452"/>
                          <a:pt x="178126" y="82181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AF5AA1-1854-4772-8D7C-B0EC7A319ED6}"/>
                      </a:ext>
                    </a:extLst>
                  </p:cNvPr>
                  <p:cNvSpPr/>
                  <p:nvPr/>
                </p:nvSpPr>
                <p:spPr>
                  <a:xfrm>
                    <a:off x="3730883" y="1368377"/>
                    <a:ext cx="771181" cy="954795"/>
                  </a:xfrm>
                  <a:custGeom>
                    <a:avLst/>
                    <a:gdLst>
                      <a:gd name="connsiteX0" fmla="*/ 756202 w 771180"/>
                      <a:gd name="connsiteY0" fmla="*/ 355212 h 954795"/>
                      <a:gd name="connsiteX1" fmla="*/ 767310 w 771180"/>
                      <a:gd name="connsiteY1" fmla="*/ 533134 h 954795"/>
                      <a:gd name="connsiteX2" fmla="*/ 768962 w 771180"/>
                      <a:gd name="connsiteY2" fmla="*/ 559758 h 954795"/>
                      <a:gd name="connsiteX3" fmla="*/ 768962 w 771180"/>
                      <a:gd name="connsiteY3" fmla="*/ 611905 h 954795"/>
                      <a:gd name="connsiteX4" fmla="*/ 483442 w 771180"/>
                      <a:gd name="connsiteY4" fmla="*/ 944155 h 954795"/>
                      <a:gd name="connsiteX5" fmla="*/ 469028 w 771180"/>
                      <a:gd name="connsiteY5" fmla="*/ 947276 h 954795"/>
                      <a:gd name="connsiteX6" fmla="*/ 417433 w 771180"/>
                      <a:gd name="connsiteY6" fmla="*/ 954162 h 954795"/>
                      <a:gd name="connsiteX7" fmla="*/ 366755 w 771180"/>
                      <a:gd name="connsiteY7" fmla="*/ 954162 h 954795"/>
                      <a:gd name="connsiteX8" fmla="*/ 272653 w 771180"/>
                      <a:gd name="connsiteY8" fmla="*/ 935158 h 954795"/>
                      <a:gd name="connsiteX9" fmla="*/ 272653 w 771180"/>
                      <a:gd name="connsiteY9" fmla="*/ 935158 h 954795"/>
                      <a:gd name="connsiteX10" fmla="*/ 22753 w 771180"/>
                      <a:gd name="connsiteY10" fmla="*/ 636968 h 954795"/>
                      <a:gd name="connsiteX11" fmla="*/ 21193 w 771180"/>
                      <a:gd name="connsiteY11" fmla="*/ 624299 h 954795"/>
                      <a:gd name="connsiteX12" fmla="*/ 19724 w 771180"/>
                      <a:gd name="connsiteY12" fmla="*/ 609242 h 954795"/>
                      <a:gd name="connsiteX13" fmla="*/ 19724 w 771180"/>
                      <a:gd name="connsiteY13" fmla="*/ 606580 h 954795"/>
                      <a:gd name="connsiteX14" fmla="*/ 18897 w 771180"/>
                      <a:gd name="connsiteY14" fmla="*/ 594553 h 954795"/>
                      <a:gd name="connsiteX15" fmla="*/ 16969 w 771180"/>
                      <a:gd name="connsiteY15" fmla="*/ 562788 h 954795"/>
                      <a:gd name="connsiteX16" fmla="*/ 9992 w 771180"/>
                      <a:gd name="connsiteY16" fmla="*/ 453813 h 954795"/>
                      <a:gd name="connsiteX17" fmla="*/ 9992 w 771180"/>
                      <a:gd name="connsiteY17" fmla="*/ 452527 h 954795"/>
                      <a:gd name="connsiteX18" fmla="*/ 8799 w 771180"/>
                      <a:gd name="connsiteY18" fmla="*/ 432330 h 954795"/>
                      <a:gd name="connsiteX19" fmla="*/ 7789 w 771180"/>
                      <a:gd name="connsiteY19" fmla="*/ 416539 h 954795"/>
                      <a:gd name="connsiteX20" fmla="*/ 6963 w 771180"/>
                      <a:gd name="connsiteY20" fmla="*/ 402033 h 954795"/>
                      <a:gd name="connsiteX21" fmla="*/ 6963 w 771180"/>
                      <a:gd name="connsiteY21" fmla="*/ 398361 h 954795"/>
                      <a:gd name="connsiteX22" fmla="*/ 12655 w 771180"/>
                      <a:gd name="connsiteY22" fmla="*/ 324273 h 954795"/>
                      <a:gd name="connsiteX23" fmla="*/ 25049 w 771180"/>
                      <a:gd name="connsiteY23" fmla="*/ 275064 h 954795"/>
                      <a:gd name="connsiteX24" fmla="*/ 27252 w 771180"/>
                      <a:gd name="connsiteY24" fmla="*/ 267719 h 954795"/>
                      <a:gd name="connsiteX25" fmla="*/ 42216 w 771180"/>
                      <a:gd name="connsiteY25" fmla="*/ 228977 h 954795"/>
                      <a:gd name="connsiteX26" fmla="*/ 134850 w 771180"/>
                      <a:gd name="connsiteY26" fmla="*/ 103568 h 954795"/>
                      <a:gd name="connsiteX27" fmla="*/ 159087 w 771180"/>
                      <a:gd name="connsiteY27" fmla="*/ 83554 h 954795"/>
                      <a:gd name="connsiteX28" fmla="*/ 638688 w 771180"/>
                      <a:gd name="connsiteY28" fmla="*/ 99988 h 954795"/>
                      <a:gd name="connsiteX29" fmla="*/ 727098 w 771180"/>
                      <a:gd name="connsiteY29" fmla="*/ 222367 h 954795"/>
                      <a:gd name="connsiteX30" fmla="*/ 746469 w 771180"/>
                      <a:gd name="connsiteY30" fmla="*/ 278277 h 954795"/>
                      <a:gd name="connsiteX31" fmla="*/ 756201 w 771180"/>
                      <a:gd name="connsiteY31" fmla="*/ 355212 h 954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1180" h="954795">
                        <a:moveTo>
                          <a:pt x="756202" y="355212"/>
                        </a:moveTo>
                        <a:lnTo>
                          <a:pt x="767310" y="533134"/>
                        </a:lnTo>
                        <a:lnTo>
                          <a:pt x="768962" y="559758"/>
                        </a:lnTo>
                        <a:cubicBezTo>
                          <a:pt x="770203" y="577118"/>
                          <a:pt x="770203" y="594545"/>
                          <a:pt x="768962" y="611905"/>
                        </a:cubicBezTo>
                        <a:cubicBezTo>
                          <a:pt x="755307" y="772601"/>
                          <a:pt x="640255" y="906482"/>
                          <a:pt x="483442" y="944155"/>
                        </a:cubicBezTo>
                        <a:cubicBezTo>
                          <a:pt x="478668" y="945441"/>
                          <a:pt x="474261" y="946450"/>
                          <a:pt x="469028" y="947276"/>
                        </a:cubicBezTo>
                        <a:cubicBezTo>
                          <a:pt x="452023" y="950841"/>
                          <a:pt x="434777" y="953142"/>
                          <a:pt x="417433" y="954162"/>
                        </a:cubicBezTo>
                        <a:cubicBezTo>
                          <a:pt x="400561" y="955357"/>
                          <a:pt x="383626" y="955357"/>
                          <a:pt x="366755" y="954162"/>
                        </a:cubicBezTo>
                        <a:cubicBezTo>
                          <a:pt x="334694" y="951950"/>
                          <a:pt x="303059" y="945562"/>
                          <a:pt x="272653" y="935158"/>
                        </a:cubicBezTo>
                        <a:lnTo>
                          <a:pt x="272653" y="935158"/>
                        </a:lnTo>
                        <a:cubicBezTo>
                          <a:pt x="140119" y="890352"/>
                          <a:pt x="43695" y="775295"/>
                          <a:pt x="22753" y="636968"/>
                        </a:cubicBezTo>
                        <a:cubicBezTo>
                          <a:pt x="22111" y="632653"/>
                          <a:pt x="21468" y="628522"/>
                          <a:pt x="21193" y="624299"/>
                        </a:cubicBezTo>
                        <a:cubicBezTo>
                          <a:pt x="20421" y="619311"/>
                          <a:pt x="19931" y="614285"/>
                          <a:pt x="19724" y="609242"/>
                        </a:cubicBezTo>
                        <a:lnTo>
                          <a:pt x="19724" y="606580"/>
                        </a:lnTo>
                        <a:lnTo>
                          <a:pt x="18897" y="594553"/>
                        </a:lnTo>
                        <a:lnTo>
                          <a:pt x="16969" y="562788"/>
                        </a:lnTo>
                        <a:lnTo>
                          <a:pt x="9992" y="453813"/>
                        </a:lnTo>
                        <a:lnTo>
                          <a:pt x="9992" y="452527"/>
                        </a:lnTo>
                        <a:lnTo>
                          <a:pt x="8799" y="432330"/>
                        </a:lnTo>
                        <a:lnTo>
                          <a:pt x="7789" y="416539"/>
                        </a:lnTo>
                        <a:lnTo>
                          <a:pt x="6963" y="402033"/>
                        </a:lnTo>
                        <a:lnTo>
                          <a:pt x="6963" y="398361"/>
                        </a:lnTo>
                        <a:cubicBezTo>
                          <a:pt x="5795" y="373525"/>
                          <a:pt x="7707" y="348639"/>
                          <a:pt x="12655" y="324273"/>
                        </a:cubicBezTo>
                        <a:cubicBezTo>
                          <a:pt x="15723" y="307620"/>
                          <a:pt x="19863" y="291183"/>
                          <a:pt x="25049" y="275064"/>
                        </a:cubicBezTo>
                        <a:cubicBezTo>
                          <a:pt x="25691" y="272402"/>
                          <a:pt x="26426" y="270106"/>
                          <a:pt x="27252" y="267719"/>
                        </a:cubicBezTo>
                        <a:cubicBezTo>
                          <a:pt x="31448" y="254513"/>
                          <a:pt x="36446" y="241575"/>
                          <a:pt x="42216" y="228977"/>
                        </a:cubicBezTo>
                        <a:cubicBezTo>
                          <a:pt x="64020" y="181177"/>
                          <a:pt x="95572" y="138461"/>
                          <a:pt x="134850" y="103568"/>
                        </a:cubicBezTo>
                        <a:cubicBezTo>
                          <a:pt x="142654" y="96591"/>
                          <a:pt x="150824" y="89889"/>
                          <a:pt x="159087" y="83554"/>
                        </a:cubicBezTo>
                        <a:cubicBezTo>
                          <a:pt x="302787" y="-24877"/>
                          <a:pt x="502747" y="-18025"/>
                          <a:pt x="638688" y="99988"/>
                        </a:cubicBezTo>
                        <a:cubicBezTo>
                          <a:pt x="676456" y="134091"/>
                          <a:pt x="706586" y="175797"/>
                          <a:pt x="727098" y="222367"/>
                        </a:cubicBezTo>
                        <a:cubicBezTo>
                          <a:pt x="735553" y="240250"/>
                          <a:pt x="742048" y="258996"/>
                          <a:pt x="746469" y="278277"/>
                        </a:cubicBezTo>
                        <a:cubicBezTo>
                          <a:pt x="751915" y="303595"/>
                          <a:pt x="755171" y="329335"/>
                          <a:pt x="756201" y="35521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22AF5527-02EE-4564-BCBE-0DC7EA6369FC}"/>
                      </a:ext>
                    </a:extLst>
                  </p:cNvPr>
                  <p:cNvSpPr/>
                  <p:nvPr/>
                </p:nvSpPr>
                <p:spPr>
                  <a:xfrm>
                    <a:off x="3652108" y="1811337"/>
                    <a:ext cx="137711" cy="192795"/>
                  </a:xfrm>
                  <a:custGeom>
                    <a:avLst/>
                    <a:gdLst>
                      <a:gd name="connsiteX0" fmla="*/ 125031 w 137710"/>
                      <a:gd name="connsiteY0" fmla="*/ 6630 h 192795"/>
                      <a:gd name="connsiteX1" fmla="*/ 131917 w 137710"/>
                      <a:gd name="connsiteY1" fmla="*/ 116799 h 192795"/>
                      <a:gd name="connsiteX2" fmla="*/ 136507 w 137710"/>
                      <a:gd name="connsiteY2" fmla="*/ 191438 h 192795"/>
                      <a:gd name="connsiteX3" fmla="*/ 107221 w 137710"/>
                      <a:gd name="connsiteY3" fmla="*/ 193274 h 192795"/>
                      <a:gd name="connsiteX4" fmla="*/ 100886 w 137710"/>
                      <a:gd name="connsiteY4" fmla="*/ 193274 h 192795"/>
                      <a:gd name="connsiteX5" fmla="*/ 6783 w 137710"/>
                      <a:gd name="connsiteY5" fmla="*/ 103762 h 192795"/>
                      <a:gd name="connsiteX6" fmla="*/ 30470 w 137710"/>
                      <a:gd name="connsiteY6" fmla="*/ 37936 h 192795"/>
                      <a:gd name="connsiteX7" fmla="*/ 87849 w 137710"/>
                      <a:gd name="connsiteY7" fmla="*/ 9017 h 192795"/>
                      <a:gd name="connsiteX8" fmla="*/ 87849 w 137710"/>
                      <a:gd name="connsiteY8" fmla="*/ 9017 h 192795"/>
                      <a:gd name="connsiteX9" fmla="*/ 95469 w 137710"/>
                      <a:gd name="connsiteY9" fmla="*/ 8099 h 192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7710" h="192795">
                        <a:moveTo>
                          <a:pt x="125031" y="6630"/>
                        </a:moveTo>
                        <a:lnTo>
                          <a:pt x="131917" y="116799"/>
                        </a:lnTo>
                        <a:lnTo>
                          <a:pt x="136507" y="191438"/>
                        </a:lnTo>
                        <a:lnTo>
                          <a:pt x="107221" y="193274"/>
                        </a:lnTo>
                        <a:cubicBezTo>
                          <a:pt x="105017" y="193274"/>
                          <a:pt x="102906" y="193274"/>
                          <a:pt x="100886" y="193274"/>
                        </a:cubicBezTo>
                        <a:cubicBezTo>
                          <a:pt x="51127" y="192172"/>
                          <a:pt x="10370" y="153404"/>
                          <a:pt x="6783" y="103762"/>
                        </a:cubicBezTo>
                        <a:cubicBezTo>
                          <a:pt x="5358" y="79506"/>
                          <a:pt x="13916" y="55723"/>
                          <a:pt x="30470" y="37936"/>
                        </a:cubicBezTo>
                        <a:cubicBezTo>
                          <a:pt x="45447" y="21645"/>
                          <a:pt x="65844" y="11365"/>
                          <a:pt x="87849" y="9017"/>
                        </a:cubicBezTo>
                        <a:lnTo>
                          <a:pt x="87849" y="9017"/>
                        </a:lnTo>
                        <a:cubicBezTo>
                          <a:pt x="90356" y="8480"/>
                          <a:pt x="92907" y="8173"/>
                          <a:pt x="95469" y="8099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8C376E6-E55B-4AD9-A549-25910645AAED}"/>
                      </a:ext>
                    </a:extLst>
                  </p:cNvPr>
                  <p:cNvSpPr/>
                  <p:nvPr/>
                </p:nvSpPr>
                <p:spPr>
                  <a:xfrm>
                    <a:off x="3652384" y="1658257"/>
                    <a:ext cx="486578" cy="670193"/>
                  </a:xfrm>
                  <a:custGeom>
                    <a:avLst/>
                    <a:gdLst>
                      <a:gd name="connsiteX0" fmla="*/ 485099 w 486578"/>
                      <a:gd name="connsiteY0" fmla="*/ 664098 h 670192"/>
                      <a:gd name="connsiteX1" fmla="*/ 350785 w 486578"/>
                      <a:gd name="connsiteY1" fmla="*/ 645002 h 670192"/>
                      <a:gd name="connsiteX2" fmla="*/ 350785 w 486578"/>
                      <a:gd name="connsiteY2" fmla="*/ 645002 h 670192"/>
                      <a:gd name="connsiteX3" fmla="*/ 100886 w 486578"/>
                      <a:gd name="connsiteY3" fmla="*/ 346812 h 670192"/>
                      <a:gd name="connsiteX4" fmla="*/ 6783 w 486578"/>
                      <a:gd name="connsiteY4" fmla="*/ 257300 h 670192"/>
                      <a:gd name="connsiteX5" fmla="*/ 30470 w 486578"/>
                      <a:gd name="connsiteY5" fmla="*/ 191474 h 670192"/>
                      <a:gd name="connsiteX6" fmla="*/ 87849 w 486578"/>
                      <a:gd name="connsiteY6" fmla="*/ 162555 h 670192"/>
                      <a:gd name="connsiteX7" fmla="*/ 87849 w 486578"/>
                      <a:gd name="connsiteY7" fmla="*/ 162555 h 670192"/>
                      <a:gd name="connsiteX8" fmla="*/ 86656 w 486578"/>
                      <a:gd name="connsiteY8" fmla="*/ 142358 h 670192"/>
                      <a:gd name="connsiteX9" fmla="*/ 85646 w 486578"/>
                      <a:gd name="connsiteY9" fmla="*/ 126567 h 670192"/>
                      <a:gd name="connsiteX10" fmla="*/ 84820 w 486578"/>
                      <a:gd name="connsiteY10" fmla="*/ 112061 h 670192"/>
                      <a:gd name="connsiteX11" fmla="*/ 84820 w 486578"/>
                      <a:gd name="connsiteY11" fmla="*/ 108389 h 670192"/>
                      <a:gd name="connsiteX12" fmla="*/ 84820 w 486578"/>
                      <a:gd name="connsiteY12" fmla="*/ 108389 h 670192"/>
                      <a:gd name="connsiteX13" fmla="*/ 90512 w 486578"/>
                      <a:gd name="connsiteY13" fmla="*/ 34301 h 670192"/>
                      <a:gd name="connsiteX14" fmla="*/ 224550 w 486578"/>
                      <a:gd name="connsiteY14" fmla="*/ 49082 h 670192"/>
                      <a:gd name="connsiteX15" fmla="*/ 227304 w 486578"/>
                      <a:gd name="connsiteY15" fmla="*/ 121517 h 670192"/>
                      <a:gd name="connsiteX16" fmla="*/ 236485 w 486578"/>
                      <a:gd name="connsiteY16" fmla="*/ 238480 h 670192"/>
                      <a:gd name="connsiteX17" fmla="*/ 292120 w 486578"/>
                      <a:gd name="connsiteY17" fmla="*/ 484156 h 670192"/>
                      <a:gd name="connsiteX18" fmla="*/ 485099 w 486578"/>
                      <a:gd name="connsiteY18" fmla="*/ 664098 h 67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578" h="670192">
                        <a:moveTo>
                          <a:pt x="485099" y="664098"/>
                        </a:moveTo>
                        <a:cubicBezTo>
                          <a:pt x="439423" y="670288"/>
                          <a:pt x="392926" y="663677"/>
                          <a:pt x="350785" y="645002"/>
                        </a:cubicBezTo>
                        <a:lnTo>
                          <a:pt x="350785" y="645002"/>
                        </a:lnTo>
                        <a:cubicBezTo>
                          <a:pt x="218251" y="600196"/>
                          <a:pt x="121827" y="485139"/>
                          <a:pt x="100886" y="346812"/>
                        </a:cubicBezTo>
                        <a:cubicBezTo>
                          <a:pt x="51127" y="345710"/>
                          <a:pt x="10370" y="306942"/>
                          <a:pt x="6783" y="257300"/>
                        </a:cubicBezTo>
                        <a:cubicBezTo>
                          <a:pt x="5358" y="233044"/>
                          <a:pt x="13916" y="209261"/>
                          <a:pt x="30470" y="191474"/>
                        </a:cubicBezTo>
                        <a:cubicBezTo>
                          <a:pt x="45447" y="175183"/>
                          <a:pt x="65844" y="164903"/>
                          <a:pt x="87849" y="162555"/>
                        </a:cubicBezTo>
                        <a:lnTo>
                          <a:pt x="87849" y="162555"/>
                        </a:lnTo>
                        <a:lnTo>
                          <a:pt x="86656" y="142358"/>
                        </a:lnTo>
                        <a:lnTo>
                          <a:pt x="85646" y="126567"/>
                        </a:lnTo>
                        <a:lnTo>
                          <a:pt x="84820" y="112061"/>
                        </a:lnTo>
                        <a:lnTo>
                          <a:pt x="84820" y="108389"/>
                        </a:lnTo>
                        <a:lnTo>
                          <a:pt x="84820" y="108389"/>
                        </a:lnTo>
                        <a:cubicBezTo>
                          <a:pt x="83652" y="83553"/>
                          <a:pt x="85564" y="58667"/>
                          <a:pt x="90512" y="34301"/>
                        </a:cubicBezTo>
                        <a:cubicBezTo>
                          <a:pt x="137609" y="516"/>
                          <a:pt x="188286" y="-10593"/>
                          <a:pt x="224550" y="49082"/>
                        </a:cubicBezTo>
                        <a:cubicBezTo>
                          <a:pt x="224550" y="49082"/>
                          <a:pt x="224550" y="77909"/>
                          <a:pt x="227304" y="121517"/>
                        </a:cubicBezTo>
                        <a:cubicBezTo>
                          <a:pt x="228957" y="154293"/>
                          <a:pt x="231711" y="194963"/>
                          <a:pt x="236485" y="238480"/>
                        </a:cubicBezTo>
                        <a:cubicBezTo>
                          <a:pt x="245666" y="327533"/>
                          <a:pt x="262375" y="426409"/>
                          <a:pt x="292120" y="484156"/>
                        </a:cubicBezTo>
                        <a:cubicBezTo>
                          <a:pt x="355008" y="607545"/>
                          <a:pt x="485099" y="664098"/>
                          <a:pt x="485099" y="66409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19491271-8A4D-4760-9D50-644E510D2421}"/>
                      </a:ext>
                    </a:extLst>
                  </p:cNvPr>
                  <p:cNvSpPr/>
                  <p:nvPr/>
                </p:nvSpPr>
                <p:spPr>
                  <a:xfrm>
                    <a:off x="3729762" y="1336160"/>
                    <a:ext cx="695507" cy="196600"/>
                  </a:xfrm>
                  <a:custGeom>
                    <a:avLst/>
                    <a:gdLst>
                      <a:gd name="connsiteX0" fmla="*/ 686566 w 771180"/>
                      <a:gd name="connsiteY0" fmla="*/ 14640 h 238698"/>
                      <a:gd name="connsiteX1" fmla="*/ 750876 w 771180"/>
                      <a:gd name="connsiteY1" fmla="*/ 7336 h 238698"/>
                      <a:gd name="connsiteX2" fmla="*/ 767153 w 771180"/>
                      <a:gd name="connsiteY2" fmla="*/ 150644 h 238698"/>
                      <a:gd name="connsiteX3" fmla="*/ 702843 w 771180"/>
                      <a:gd name="connsiteY3" fmla="*/ 157948 h 238698"/>
                      <a:gd name="connsiteX4" fmla="*/ 87924 w 771180"/>
                      <a:gd name="connsiteY4" fmla="*/ 227792 h 238698"/>
                      <a:gd name="connsiteX5" fmla="*/ 71647 w 771180"/>
                      <a:gd name="connsiteY5" fmla="*/ 84484 h 238698"/>
                      <a:gd name="connsiteX6" fmla="*/ 7336 w 771180"/>
                      <a:gd name="connsiteY6" fmla="*/ 91789 h 238698"/>
                      <a:gd name="connsiteX7" fmla="*/ 71647 w 771180"/>
                      <a:gd name="connsiteY7" fmla="*/ 84484 h 238698"/>
                      <a:gd name="connsiteX0" fmla="*/ 679230 w 759817"/>
                      <a:gd name="connsiteY0" fmla="*/ 200 h 213352"/>
                      <a:gd name="connsiteX1" fmla="*/ 608904 w 759817"/>
                      <a:gd name="connsiteY1" fmla="*/ 54604 h 213352"/>
                      <a:gd name="connsiteX2" fmla="*/ 759817 w 759817"/>
                      <a:gd name="connsiteY2" fmla="*/ 136204 h 213352"/>
                      <a:gd name="connsiteX3" fmla="*/ 695507 w 759817"/>
                      <a:gd name="connsiteY3" fmla="*/ 143508 h 213352"/>
                      <a:gd name="connsiteX4" fmla="*/ 80588 w 759817"/>
                      <a:gd name="connsiteY4" fmla="*/ 213352 h 213352"/>
                      <a:gd name="connsiteX5" fmla="*/ 64311 w 759817"/>
                      <a:gd name="connsiteY5" fmla="*/ 70044 h 213352"/>
                      <a:gd name="connsiteX6" fmla="*/ 0 w 759817"/>
                      <a:gd name="connsiteY6" fmla="*/ 77349 h 213352"/>
                      <a:gd name="connsiteX7" fmla="*/ 64311 w 759817"/>
                      <a:gd name="connsiteY7" fmla="*/ 70044 h 213352"/>
                      <a:gd name="connsiteX8" fmla="*/ 679230 w 759817"/>
                      <a:gd name="connsiteY8" fmla="*/ 200 h 213352"/>
                      <a:gd name="connsiteX0" fmla="*/ 569838 w 759817"/>
                      <a:gd name="connsiteY0" fmla="*/ 276 h 196599"/>
                      <a:gd name="connsiteX1" fmla="*/ 608904 w 759817"/>
                      <a:gd name="connsiteY1" fmla="*/ 37851 h 196599"/>
                      <a:gd name="connsiteX2" fmla="*/ 759817 w 759817"/>
                      <a:gd name="connsiteY2" fmla="*/ 119451 h 196599"/>
                      <a:gd name="connsiteX3" fmla="*/ 695507 w 759817"/>
                      <a:gd name="connsiteY3" fmla="*/ 126755 h 196599"/>
                      <a:gd name="connsiteX4" fmla="*/ 80588 w 759817"/>
                      <a:gd name="connsiteY4" fmla="*/ 196599 h 196599"/>
                      <a:gd name="connsiteX5" fmla="*/ 64311 w 759817"/>
                      <a:gd name="connsiteY5" fmla="*/ 53291 h 196599"/>
                      <a:gd name="connsiteX6" fmla="*/ 0 w 759817"/>
                      <a:gd name="connsiteY6" fmla="*/ 60596 h 196599"/>
                      <a:gd name="connsiteX7" fmla="*/ 64311 w 759817"/>
                      <a:gd name="connsiteY7" fmla="*/ 53291 h 196599"/>
                      <a:gd name="connsiteX8" fmla="*/ 569838 w 759817"/>
                      <a:gd name="connsiteY8" fmla="*/ 276 h 196599"/>
                      <a:gd name="connsiteX0" fmla="*/ 505527 w 695506"/>
                      <a:gd name="connsiteY0" fmla="*/ 276 h 196599"/>
                      <a:gd name="connsiteX1" fmla="*/ 544593 w 695506"/>
                      <a:gd name="connsiteY1" fmla="*/ 37851 h 196599"/>
                      <a:gd name="connsiteX2" fmla="*/ 695506 w 695506"/>
                      <a:gd name="connsiteY2" fmla="*/ 119451 h 196599"/>
                      <a:gd name="connsiteX3" fmla="*/ 631196 w 695506"/>
                      <a:gd name="connsiteY3" fmla="*/ 126755 h 196599"/>
                      <a:gd name="connsiteX4" fmla="*/ 16277 w 695506"/>
                      <a:gd name="connsiteY4" fmla="*/ 196599 h 196599"/>
                      <a:gd name="connsiteX5" fmla="*/ 0 w 695506"/>
                      <a:gd name="connsiteY5" fmla="*/ 53291 h 196599"/>
                      <a:gd name="connsiteX6" fmla="*/ 64714 w 695506"/>
                      <a:gd name="connsiteY6" fmla="*/ 71816 h 196599"/>
                      <a:gd name="connsiteX7" fmla="*/ 0 w 695506"/>
                      <a:gd name="connsiteY7" fmla="*/ 53291 h 196599"/>
                      <a:gd name="connsiteX8" fmla="*/ 505527 w 695506"/>
                      <a:gd name="connsiteY8" fmla="*/ 276 h 196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506" h="196599">
                        <a:moveTo>
                          <a:pt x="505527" y="276"/>
                        </a:moveTo>
                        <a:cubicBezTo>
                          <a:pt x="541044" y="-3758"/>
                          <a:pt x="544593" y="37851"/>
                          <a:pt x="544593" y="37851"/>
                        </a:cubicBezTo>
                        <a:lnTo>
                          <a:pt x="695506" y="119451"/>
                        </a:lnTo>
                        <a:lnTo>
                          <a:pt x="631196" y="126755"/>
                        </a:lnTo>
                        <a:lnTo>
                          <a:pt x="16277" y="196599"/>
                        </a:lnTo>
                        <a:lnTo>
                          <a:pt x="0" y="53291"/>
                        </a:lnTo>
                        <a:lnTo>
                          <a:pt x="64714" y="71816"/>
                        </a:lnTo>
                        <a:lnTo>
                          <a:pt x="0" y="53291"/>
                        </a:lnTo>
                        <a:lnTo>
                          <a:pt x="505527" y="27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59FB2F54-2746-440E-A912-59372327D80D}"/>
                      </a:ext>
                    </a:extLst>
                  </p:cNvPr>
                  <p:cNvSpPr/>
                  <p:nvPr/>
                </p:nvSpPr>
                <p:spPr>
                  <a:xfrm>
                    <a:off x="3688008" y="1381751"/>
                    <a:ext cx="927253" cy="569205"/>
                  </a:xfrm>
                  <a:custGeom>
                    <a:avLst/>
                    <a:gdLst>
                      <a:gd name="connsiteX0" fmla="*/ 922187 w 927253"/>
                      <a:gd name="connsiteY0" fmla="*/ 73512 h 569204"/>
                      <a:gd name="connsiteX1" fmla="*/ 858254 w 927253"/>
                      <a:gd name="connsiteY1" fmla="*/ 192004 h 569204"/>
                      <a:gd name="connsiteX2" fmla="*/ 842130 w 927253"/>
                      <a:gd name="connsiteY2" fmla="*/ 195340 h 569204"/>
                      <a:gd name="connsiteX3" fmla="*/ 294776 w 927253"/>
                      <a:gd name="connsiteY3" fmla="*/ 257493 h 569204"/>
                      <a:gd name="connsiteX4" fmla="*/ 168817 w 927253"/>
                      <a:gd name="connsiteY4" fmla="*/ 415769 h 569204"/>
                      <a:gd name="connsiteX5" fmla="*/ 178915 w 927253"/>
                      <a:gd name="connsiteY5" fmla="*/ 504271 h 569204"/>
                      <a:gd name="connsiteX6" fmla="*/ 131543 w 927253"/>
                      <a:gd name="connsiteY6" fmla="*/ 563763 h 569204"/>
                      <a:gd name="connsiteX7" fmla="*/ 118873 w 927253"/>
                      <a:gd name="connsiteY7" fmla="*/ 565139 h 569204"/>
                      <a:gd name="connsiteX8" fmla="*/ 59490 w 927253"/>
                      <a:gd name="connsiteY8" fmla="*/ 517993 h 569204"/>
                      <a:gd name="connsiteX9" fmla="*/ 59474 w 927253"/>
                      <a:gd name="connsiteY9" fmla="*/ 517859 h 569204"/>
                      <a:gd name="connsiteX10" fmla="*/ 29178 w 927253"/>
                      <a:gd name="connsiteY10" fmla="*/ 251618 h 569204"/>
                      <a:gd name="connsiteX11" fmla="*/ 29178 w 927253"/>
                      <a:gd name="connsiteY11" fmla="*/ 245467 h 569204"/>
                      <a:gd name="connsiteX12" fmla="*/ 7236 w 927253"/>
                      <a:gd name="connsiteY12" fmla="*/ 195156 h 569204"/>
                      <a:gd name="connsiteX13" fmla="*/ 90780 w 927253"/>
                      <a:gd name="connsiteY13" fmla="*/ 90037 h 569204"/>
                      <a:gd name="connsiteX14" fmla="*/ 817068 w 927253"/>
                      <a:gd name="connsiteY14" fmla="*/ 7411 h 569204"/>
                      <a:gd name="connsiteX15" fmla="*/ 922187 w 927253"/>
                      <a:gd name="connsiteY15" fmla="*/ 73512 h 5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27253" h="569204">
                        <a:moveTo>
                          <a:pt x="922187" y="73512"/>
                        </a:moveTo>
                        <a:cubicBezTo>
                          <a:pt x="937253" y="123887"/>
                          <a:pt x="908629" y="176937"/>
                          <a:pt x="858254" y="192004"/>
                        </a:cubicBezTo>
                        <a:cubicBezTo>
                          <a:pt x="852986" y="193579"/>
                          <a:pt x="847591" y="194696"/>
                          <a:pt x="842130" y="195340"/>
                        </a:cubicBezTo>
                        <a:lnTo>
                          <a:pt x="294776" y="257493"/>
                        </a:lnTo>
                        <a:cubicBezTo>
                          <a:pt x="216314" y="266467"/>
                          <a:pt x="159947" y="337295"/>
                          <a:pt x="168817" y="415769"/>
                        </a:cubicBezTo>
                        <a:lnTo>
                          <a:pt x="178915" y="504271"/>
                        </a:lnTo>
                        <a:cubicBezTo>
                          <a:pt x="182143" y="533747"/>
                          <a:pt x="160993" y="560308"/>
                          <a:pt x="131543" y="563763"/>
                        </a:cubicBezTo>
                        <a:lnTo>
                          <a:pt x="118873" y="565139"/>
                        </a:lnTo>
                        <a:cubicBezTo>
                          <a:pt x="89456" y="568519"/>
                          <a:pt x="62869" y="547411"/>
                          <a:pt x="59490" y="517993"/>
                        </a:cubicBezTo>
                        <a:cubicBezTo>
                          <a:pt x="59485" y="517948"/>
                          <a:pt x="59479" y="517903"/>
                          <a:pt x="59474" y="517859"/>
                        </a:cubicBezTo>
                        <a:lnTo>
                          <a:pt x="29178" y="251618"/>
                        </a:lnTo>
                        <a:cubicBezTo>
                          <a:pt x="28997" y="249571"/>
                          <a:pt x="28997" y="247513"/>
                          <a:pt x="29178" y="245467"/>
                        </a:cubicBezTo>
                        <a:cubicBezTo>
                          <a:pt x="17003" y="231264"/>
                          <a:pt x="9361" y="213741"/>
                          <a:pt x="7236" y="195156"/>
                        </a:cubicBezTo>
                        <a:cubicBezTo>
                          <a:pt x="1373" y="143085"/>
                          <a:pt x="38730" y="96081"/>
                          <a:pt x="90780" y="90037"/>
                        </a:cubicBezTo>
                        <a:lnTo>
                          <a:pt x="817068" y="7411"/>
                        </a:lnTo>
                        <a:cubicBezTo>
                          <a:pt x="863389" y="1547"/>
                          <a:pt x="907402" y="29223"/>
                          <a:pt x="922187" y="7351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002C457-640F-42E7-B671-FCCED44E9149}"/>
                      </a:ext>
                    </a:extLst>
                  </p:cNvPr>
                  <p:cNvSpPr/>
                  <p:nvPr/>
                </p:nvSpPr>
                <p:spPr>
                  <a:xfrm>
                    <a:off x="4297076" y="1689111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1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10" y="8296"/>
                          <a:pt x="167064" y="7336"/>
                          <a:pt x="167064" y="7336"/>
                        </a:cubicBezTo>
                        <a:lnTo>
                          <a:pt x="171851" y="49480"/>
                        </a:lnTo>
                        <a:cubicBezTo>
                          <a:pt x="171851" y="49480"/>
                          <a:pt x="163397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37B4EA9-0570-4BB3-A290-A9E656029441}"/>
                      </a:ext>
                    </a:extLst>
                  </p:cNvPr>
                  <p:cNvSpPr/>
                  <p:nvPr/>
                </p:nvSpPr>
                <p:spPr>
                  <a:xfrm>
                    <a:off x="4010819" y="1721668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0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09" y="8296"/>
                          <a:pt x="167064" y="7336"/>
                          <a:pt x="167064" y="7336"/>
                        </a:cubicBezTo>
                        <a:lnTo>
                          <a:pt x="171850" y="49480"/>
                        </a:lnTo>
                        <a:cubicBezTo>
                          <a:pt x="171850" y="49480"/>
                          <a:pt x="163396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4DB6C08-1CD3-4E53-B715-EECA19D1E0A6}"/>
                      </a:ext>
                    </a:extLst>
                  </p:cNvPr>
                  <p:cNvSpPr/>
                  <p:nvPr/>
                </p:nvSpPr>
                <p:spPr>
                  <a:xfrm>
                    <a:off x="4205951" y="2045720"/>
                    <a:ext cx="165253" cy="55084"/>
                  </a:xfrm>
                  <a:custGeom>
                    <a:avLst/>
                    <a:gdLst>
                      <a:gd name="connsiteX0" fmla="*/ 6630 w 165253"/>
                      <a:gd name="connsiteY0" fmla="*/ 26093 h 55084"/>
                      <a:gd name="connsiteX1" fmla="*/ 82647 w 165253"/>
                      <a:gd name="connsiteY1" fmla="*/ 56389 h 55084"/>
                      <a:gd name="connsiteX2" fmla="*/ 161142 w 165253"/>
                      <a:gd name="connsiteY2" fmla="*/ 6630 h 5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5253" h="55084">
                        <a:moveTo>
                          <a:pt x="6630" y="26093"/>
                        </a:moveTo>
                        <a:cubicBezTo>
                          <a:pt x="25384" y="48163"/>
                          <a:pt x="53853" y="59509"/>
                          <a:pt x="82647" y="56389"/>
                        </a:cubicBezTo>
                        <a:cubicBezTo>
                          <a:pt x="116523" y="54278"/>
                          <a:pt x="152695" y="34907"/>
                          <a:pt x="161142" y="66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23E2BBC-8A16-46A3-8691-D113027CAC00}"/>
                      </a:ext>
                    </a:extLst>
                  </p:cNvPr>
                  <p:cNvSpPr/>
                  <p:nvPr/>
                </p:nvSpPr>
                <p:spPr>
                  <a:xfrm>
                    <a:off x="4248733" y="1844846"/>
                    <a:ext cx="82627" cy="156072"/>
                  </a:xfrm>
                  <a:custGeom>
                    <a:avLst/>
                    <a:gdLst>
                      <a:gd name="connsiteX0" fmla="*/ 84391 w 82626"/>
                      <a:gd name="connsiteY0" fmla="*/ 115789 h 156072"/>
                      <a:gd name="connsiteX1" fmla="*/ 82187 w 82626"/>
                      <a:gd name="connsiteY1" fmla="*/ 115789 h 156072"/>
                      <a:gd name="connsiteX2" fmla="*/ 28388 w 82626"/>
                      <a:gd name="connsiteY2" fmla="*/ 155083 h 156072"/>
                      <a:gd name="connsiteX3" fmla="*/ 6630 w 82626"/>
                      <a:gd name="connsiteY3" fmla="*/ 6630 h 156072"/>
                      <a:gd name="connsiteX4" fmla="*/ 84391 w 82626"/>
                      <a:gd name="connsiteY4" fmla="*/ 115789 h 156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" h="156072">
                        <a:moveTo>
                          <a:pt x="84391" y="115789"/>
                        </a:moveTo>
                        <a:cubicBezTo>
                          <a:pt x="84391" y="116340"/>
                          <a:pt x="82187" y="115789"/>
                          <a:pt x="82187" y="115789"/>
                        </a:cubicBezTo>
                        <a:cubicBezTo>
                          <a:pt x="83748" y="134793"/>
                          <a:pt x="69059" y="151594"/>
                          <a:pt x="28388" y="155083"/>
                        </a:cubicBezTo>
                        <a:lnTo>
                          <a:pt x="6630" y="6630"/>
                        </a:lnTo>
                        <a:cubicBezTo>
                          <a:pt x="56206" y="56757"/>
                          <a:pt x="77964" y="85217"/>
                          <a:pt x="84391" y="11578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71D0E9D-85E5-4DAD-AD15-40FC0EA479B9}"/>
                      </a:ext>
                    </a:extLst>
                  </p:cNvPr>
                  <p:cNvSpPr/>
                  <p:nvPr/>
                </p:nvSpPr>
                <p:spPr>
                  <a:xfrm>
                    <a:off x="3627198" y="4104222"/>
                    <a:ext cx="963976" cy="376410"/>
                  </a:xfrm>
                  <a:custGeom>
                    <a:avLst/>
                    <a:gdLst>
                      <a:gd name="connsiteX0" fmla="*/ 60246 w 963975"/>
                      <a:gd name="connsiteY0" fmla="*/ 377347 h 376409"/>
                      <a:gd name="connsiteX1" fmla="*/ 426557 w 963975"/>
                      <a:gd name="connsiteY1" fmla="*/ 323732 h 376409"/>
                      <a:gd name="connsiteX2" fmla="*/ 422058 w 963975"/>
                      <a:gd name="connsiteY2" fmla="*/ 154073 h 376409"/>
                      <a:gd name="connsiteX3" fmla="*/ 716851 w 963975"/>
                      <a:gd name="connsiteY3" fmla="*/ 122766 h 376409"/>
                      <a:gd name="connsiteX4" fmla="*/ 743659 w 963975"/>
                      <a:gd name="connsiteY4" fmla="*/ 278839 h 376409"/>
                      <a:gd name="connsiteX5" fmla="*/ 962344 w 963975"/>
                      <a:gd name="connsiteY5" fmla="*/ 238903 h 376409"/>
                      <a:gd name="connsiteX6" fmla="*/ 957845 w 963975"/>
                      <a:gd name="connsiteY6" fmla="*/ 6630 h 376409"/>
                      <a:gd name="connsiteX7" fmla="*/ 6630 w 963975"/>
                      <a:gd name="connsiteY7" fmla="*/ 104956 h 37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3975" h="376409">
                        <a:moveTo>
                          <a:pt x="60246" y="377347"/>
                        </a:moveTo>
                        <a:cubicBezTo>
                          <a:pt x="60246" y="377347"/>
                          <a:pt x="430963" y="337136"/>
                          <a:pt x="426557" y="323732"/>
                        </a:cubicBezTo>
                        <a:cubicBezTo>
                          <a:pt x="422150" y="310328"/>
                          <a:pt x="422058" y="154073"/>
                          <a:pt x="422058" y="154073"/>
                        </a:cubicBezTo>
                        <a:cubicBezTo>
                          <a:pt x="422058" y="154073"/>
                          <a:pt x="716851" y="104956"/>
                          <a:pt x="716851" y="122766"/>
                        </a:cubicBezTo>
                        <a:cubicBezTo>
                          <a:pt x="716851" y="140577"/>
                          <a:pt x="743659" y="278839"/>
                          <a:pt x="743659" y="278839"/>
                        </a:cubicBezTo>
                        <a:lnTo>
                          <a:pt x="962344" y="238903"/>
                        </a:lnTo>
                        <a:lnTo>
                          <a:pt x="957845" y="6630"/>
                        </a:lnTo>
                        <a:lnTo>
                          <a:pt x="6630" y="104956"/>
                        </a:lnTo>
                        <a:close/>
                      </a:path>
                    </a:pathLst>
                  </a:custGeom>
                  <a:solidFill>
                    <a:srgbClr val="0E103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385ED34-BD20-4E40-9774-A548E47CB43B}"/>
                      </a:ext>
                    </a:extLst>
                  </p:cNvPr>
                  <p:cNvSpPr/>
                  <p:nvPr/>
                </p:nvSpPr>
                <p:spPr>
                  <a:xfrm>
                    <a:off x="3815358" y="2375290"/>
                    <a:ext cx="550843" cy="1762699"/>
                  </a:xfrm>
                  <a:custGeom>
                    <a:avLst/>
                    <a:gdLst>
                      <a:gd name="connsiteX0" fmla="*/ 7182 w 550843"/>
                      <a:gd name="connsiteY0" fmla="*/ 41567 h 1762698"/>
                      <a:gd name="connsiteX1" fmla="*/ 401005 w 550843"/>
                      <a:gd name="connsiteY1" fmla="*/ 7182 h 1762698"/>
                      <a:gd name="connsiteX2" fmla="*/ 551214 w 550843"/>
                      <a:gd name="connsiteY2" fmla="*/ 1727531 h 1762698"/>
                      <a:gd name="connsiteX3" fmla="*/ 157390 w 550843"/>
                      <a:gd name="connsiteY3" fmla="*/ 1761916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843" h="1762698">
                        <a:moveTo>
                          <a:pt x="7182" y="41567"/>
                        </a:moveTo>
                        <a:lnTo>
                          <a:pt x="401005" y="7182"/>
                        </a:lnTo>
                        <a:lnTo>
                          <a:pt x="551214" y="1727531"/>
                        </a:lnTo>
                        <a:lnTo>
                          <a:pt x="157390" y="1761916"/>
                        </a:lnTo>
                        <a:close/>
                      </a:path>
                    </a:pathLst>
                  </a:custGeom>
                  <a:solidFill>
                    <a:srgbClr val="ECEDF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EF7AA8F-8592-45D7-AB13-82A4B338DF8E}"/>
                      </a:ext>
                    </a:extLst>
                  </p:cNvPr>
                  <p:cNvSpPr/>
                  <p:nvPr/>
                </p:nvSpPr>
                <p:spPr>
                  <a:xfrm>
                    <a:off x="3935028" y="2376686"/>
                    <a:ext cx="201976" cy="201976"/>
                  </a:xfrm>
                  <a:custGeom>
                    <a:avLst/>
                    <a:gdLst>
                      <a:gd name="connsiteX0" fmla="*/ 117809 w 201975"/>
                      <a:gd name="connsiteY0" fmla="*/ 201261 h 201975"/>
                      <a:gd name="connsiteX1" fmla="*/ 6630 w 201975"/>
                      <a:gd name="connsiteY1" fmla="*/ 69059 h 201975"/>
                      <a:gd name="connsiteX2" fmla="*/ 93021 w 201975"/>
                      <a:gd name="connsiteY2" fmla="*/ 6630 h 201975"/>
                      <a:gd name="connsiteX3" fmla="*/ 204475 w 201975"/>
                      <a:gd name="connsiteY3" fmla="*/ 51799 h 201975"/>
                      <a:gd name="connsiteX4" fmla="*/ 117809 w 201975"/>
                      <a:gd name="connsiteY4" fmla="*/ 201261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975" h="201975">
                        <a:moveTo>
                          <a:pt x="117809" y="201261"/>
                        </a:moveTo>
                        <a:lnTo>
                          <a:pt x="6630" y="69059"/>
                        </a:lnTo>
                        <a:lnTo>
                          <a:pt x="93021" y="6630"/>
                        </a:lnTo>
                        <a:lnTo>
                          <a:pt x="204475" y="51799"/>
                        </a:lnTo>
                        <a:lnTo>
                          <a:pt x="117809" y="201261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CDABE54E-63CE-4544-9B9A-90AE767127FB}"/>
                      </a:ext>
                    </a:extLst>
                  </p:cNvPr>
                  <p:cNvSpPr/>
                  <p:nvPr/>
                </p:nvSpPr>
                <p:spPr>
                  <a:xfrm>
                    <a:off x="3810721" y="2349419"/>
                    <a:ext cx="413133" cy="174434"/>
                  </a:xfrm>
                  <a:custGeom>
                    <a:avLst/>
                    <a:gdLst>
                      <a:gd name="connsiteX0" fmla="*/ 411041 w 413132"/>
                      <a:gd name="connsiteY0" fmla="*/ 127265 h 174433"/>
                      <a:gd name="connsiteX1" fmla="*/ 224580 w 413132"/>
                      <a:gd name="connsiteY1" fmla="*/ 40507 h 174433"/>
                      <a:gd name="connsiteX2" fmla="*/ 18290 w 413132"/>
                      <a:gd name="connsiteY2" fmla="*/ 167844 h 174433"/>
                      <a:gd name="connsiteX3" fmla="*/ 6630 w 413132"/>
                      <a:gd name="connsiteY3" fmla="*/ 34356 h 174433"/>
                      <a:gd name="connsiteX4" fmla="*/ 399290 w 413132"/>
                      <a:gd name="connsiteY4" fmla="*/ 6630 h 174433"/>
                      <a:gd name="connsiteX5" fmla="*/ 411041 w 413132"/>
                      <a:gd name="connsiteY5" fmla="*/ 127265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2" h="174433">
                        <a:moveTo>
                          <a:pt x="411041" y="127265"/>
                        </a:moveTo>
                        <a:lnTo>
                          <a:pt x="224580" y="40507"/>
                        </a:lnTo>
                        <a:lnTo>
                          <a:pt x="18290" y="167844"/>
                        </a:lnTo>
                        <a:lnTo>
                          <a:pt x="6630" y="34356"/>
                        </a:lnTo>
                        <a:lnTo>
                          <a:pt x="399290" y="6630"/>
                        </a:lnTo>
                        <a:lnTo>
                          <a:pt x="411041" y="1272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4BE7071-A265-4BBD-A551-7E020AECF00E}"/>
                      </a:ext>
                    </a:extLst>
                  </p:cNvPr>
                  <p:cNvSpPr/>
                  <p:nvPr/>
                </p:nvSpPr>
                <p:spPr>
                  <a:xfrm>
                    <a:off x="3963029" y="4085769"/>
                    <a:ext cx="431494" cy="137711"/>
                  </a:xfrm>
                  <a:custGeom>
                    <a:avLst/>
                    <a:gdLst>
                      <a:gd name="connsiteX0" fmla="*/ 426006 w 431493"/>
                      <a:gd name="connsiteY0" fmla="*/ 90909 h 137710"/>
                      <a:gd name="connsiteX1" fmla="*/ 13975 w 431493"/>
                      <a:gd name="connsiteY1" fmla="*/ 133232 h 137710"/>
                      <a:gd name="connsiteX2" fmla="*/ 6630 w 431493"/>
                      <a:gd name="connsiteY2" fmla="*/ 48953 h 137710"/>
                      <a:gd name="connsiteX3" fmla="*/ 418661 w 431493"/>
                      <a:gd name="connsiteY3" fmla="*/ 6630 h 137710"/>
                      <a:gd name="connsiteX4" fmla="*/ 426006 w 431493"/>
                      <a:gd name="connsiteY4" fmla="*/ 90909 h 13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493" h="137710">
                        <a:moveTo>
                          <a:pt x="426006" y="90909"/>
                        </a:moveTo>
                        <a:lnTo>
                          <a:pt x="13975" y="133232"/>
                        </a:lnTo>
                        <a:lnTo>
                          <a:pt x="6630" y="48953"/>
                        </a:lnTo>
                        <a:lnTo>
                          <a:pt x="418661" y="6630"/>
                        </a:lnTo>
                        <a:lnTo>
                          <a:pt x="426006" y="90909"/>
                        </a:lnTo>
                        <a:close/>
                      </a:path>
                    </a:pathLst>
                  </a:custGeom>
                  <a:solidFill>
                    <a:srgbClr val="9C98A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7A3B610-8FA1-4B76-9A98-E6E7F2086ABF}"/>
                      </a:ext>
                    </a:extLst>
                  </p:cNvPr>
                  <p:cNvSpPr/>
                  <p:nvPr/>
                </p:nvSpPr>
                <p:spPr>
                  <a:xfrm>
                    <a:off x="4141790" y="4098436"/>
                    <a:ext cx="165253" cy="110169"/>
                  </a:xfrm>
                  <a:custGeom>
                    <a:avLst/>
                    <a:gdLst>
                      <a:gd name="connsiteX0" fmla="*/ 7182 w 165253"/>
                      <a:gd name="connsiteY0" fmla="*/ 19711 h 110168"/>
                      <a:gd name="connsiteX1" fmla="*/ 150681 w 165253"/>
                      <a:gd name="connsiteY1" fmla="*/ 7182 h 110168"/>
                      <a:gd name="connsiteX2" fmla="*/ 158260 w 165253"/>
                      <a:gd name="connsiteY2" fmla="*/ 93976 h 110168"/>
                      <a:gd name="connsiteX3" fmla="*/ 14760 w 165253"/>
                      <a:gd name="connsiteY3" fmla="*/ 106506 h 11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253" h="110168">
                        <a:moveTo>
                          <a:pt x="7182" y="19711"/>
                        </a:moveTo>
                        <a:lnTo>
                          <a:pt x="150681" y="7182"/>
                        </a:lnTo>
                        <a:lnTo>
                          <a:pt x="158260" y="93976"/>
                        </a:lnTo>
                        <a:lnTo>
                          <a:pt x="14760" y="106506"/>
                        </a:lnTo>
                        <a:close/>
                      </a:path>
                    </a:pathLst>
                  </a:custGeom>
                  <a:solidFill>
                    <a:srgbClr val="0C20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DEEA4B0-0D86-4C1A-8899-7581EB6710AB}"/>
                      </a:ext>
                    </a:extLst>
                  </p:cNvPr>
                  <p:cNvSpPr/>
                  <p:nvPr/>
                </p:nvSpPr>
                <p:spPr>
                  <a:xfrm>
                    <a:off x="3500215" y="2443062"/>
                    <a:ext cx="495759" cy="1983036"/>
                  </a:xfrm>
                  <a:custGeom>
                    <a:avLst/>
                    <a:gdLst>
                      <a:gd name="connsiteX0" fmla="*/ 492580 w 495759"/>
                      <a:gd name="connsiteY0" fmla="*/ 1936418 h 1983036"/>
                      <a:gd name="connsiteX1" fmla="*/ 281423 w 495759"/>
                      <a:gd name="connsiteY1" fmla="*/ 1977731 h 1983036"/>
                      <a:gd name="connsiteX2" fmla="*/ 127462 w 495759"/>
                      <a:gd name="connsiteY2" fmla="*/ 1984801 h 1983036"/>
                      <a:gd name="connsiteX3" fmla="*/ 117823 w 495759"/>
                      <a:gd name="connsiteY3" fmla="*/ 1982689 h 1983036"/>
                      <a:gd name="connsiteX4" fmla="*/ 27759 w 495759"/>
                      <a:gd name="connsiteY4" fmla="*/ 798376 h 1983036"/>
                      <a:gd name="connsiteX5" fmla="*/ 8480 w 495759"/>
                      <a:gd name="connsiteY5" fmla="*/ 331261 h 1983036"/>
                      <a:gd name="connsiteX6" fmla="*/ 6736 w 495759"/>
                      <a:gd name="connsiteY6" fmla="*/ 260110 h 1983036"/>
                      <a:gd name="connsiteX7" fmla="*/ 11142 w 495759"/>
                      <a:gd name="connsiteY7" fmla="*/ 218062 h 1983036"/>
                      <a:gd name="connsiteX8" fmla="*/ 166297 w 495759"/>
                      <a:gd name="connsiteY8" fmla="*/ 63826 h 1983036"/>
                      <a:gd name="connsiteX9" fmla="*/ 293633 w 495759"/>
                      <a:gd name="connsiteY9" fmla="*/ 10303 h 1983036"/>
                      <a:gd name="connsiteX10" fmla="*/ 319982 w 495759"/>
                      <a:gd name="connsiteY10" fmla="*/ 6630 h 198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759" h="1983036">
                        <a:moveTo>
                          <a:pt x="492580" y="1936418"/>
                        </a:moveTo>
                        <a:cubicBezTo>
                          <a:pt x="423711" y="1957045"/>
                          <a:pt x="352988" y="1970883"/>
                          <a:pt x="281423" y="1977731"/>
                        </a:cubicBezTo>
                        <a:cubicBezTo>
                          <a:pt x="230296" y="1983240"/>
                          <a:pt x="178879" y="1985601"/>
                          <a:pt x="127462" y="1984801"/>
                        </a:cubicBezTo>
                        <a:cubicBezTo>
                          <a:pt x="124162" y="1984578"/>
                          <a:pt x="120914" y="1983866"/>
                          <a:pt x="117823" y="1982689"/>
                        </a:cubicBezTo>
                        <a:lnTo>
                          <a:pt x="27759" y="798376"/>
                        </a:lnTo>
                        <a:cubicBezTo>
                          <a:pt x="4073" y="600072"/>
                          <a:pt x="11051" y="494861"/>
                          <a:pt x="8480" y="331261"/>
                        </a:cubicBezTo>
                        <a:cubicBezTo>
                          <a:pt x="8021" y="308768"/>
                          <a:pt x="7562" y="285357"/>
                          <a:pt x="6736" y="260110"/>
                        </a:cubicBezTo>
                        <a:cubicBezTo>
                          <a:pt x="6204" y="245956"/>
                          <a:pt x="7687" y="231799"/>
                          <a:pt x="11142" y="218062"/>
                        </a:cubicBezTo>
                        <a:cubicBezTo>
                          <a:pt x="28586" y="148472"/>
                          <a:pt x="94320" y="99998"/>
                          <a:pt x="166297" y="63826"/>
                        </a:cubicBezTo>
                        <a:cubicBezTo>
                          <a:pt x="207782" y="43781"/>
                          <a:pt x="250285" y="25915"/>
                          <a:pt x="293633" y="10303"/>
                        </a:cubicBezTo>
                        <a:cubicBezTo>
                          <a:pt x="311536" y="3509"/>
                          <a:pt x="300703" y="9293"/>
                          <a:pt x="319982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872FFA2-3A7F-4A2E-909F-D4A8F109D2EF}"/>
                      </a:ext>
                    </a:extLst>
                  </p:cNvPr>
                  <p:cNvSpPr/>
                  <p:nvPr/>
                </p:nvSpPr>
                <p:spPr>
                  <a:xfrm>
                    <a:off x="4215432" y="2438181"/>
                    <a:ext cx="431494" cy="1891229"/>
                  </a:xfrm>
                  <a:custGeom>
                    <a:avLst/>
                    <a:gdLst>
                      <a:gd name="connsiteX0" fmla="*/ 427817 w 431493"/>
                      <a:gd name="connsiteY0" fmla="*/ 1869231 h 1891228"/>
                      <a:gd name="connsiteX1" fmla="*/ 354371 w 431493"/>
                      <a:gd name="connsiteY1" fmla="*/ 1876024 h 1891228"/>
                      <a:gd name="connsiteX2" fmla="*/ 186364 w 431493"/>
                      <a:gd name="connsiteY2" fmla="*/ 1891632 h 1891228"/>
                      <a:gd name="connsiteX3" fmla="*/ 7707 w 431493"/>
                      <a:gd name="connsiteY3" fmla="*/ 6646 h 1891228"/>
                      <a:gd name="connsiteX4" fmla="*/ 99514 w 431493"/>
                      <a:gd name="connsiteY4" fmla="*/ 56956 h 1891228"/>
                      <a:gd name="connsiteX5" fmla="*/ 259259 w 431493"/>
                      <a:gd name="connsiteY5" fmla="*/ 251771 h 1891228"/>
                      <a:gd name="connsiteX6" fmla="*/ 281476 w 431493"/>
                      <a:gd name="connsiteY6" fmla="*/ 325217 h 1891228"/>
                      <a:gd name="connsiteX7" fmla="*/ 282119 w 431493"/>
                      <a:gd name="connsiteY7" fmla="*/ 328155 h 1891228"/>
                      <a:gd name="connsiteX8" fmla="*/ 427817 w 431493"/>
                      <a:gd name="connsiteY8" fmla="*/ 1869231 h 1891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1493" h="1891228">
                        <a:moveTo>
                          <a:pt x="427817" y="1869231"/>
                        </a:moveTo>
                        <a:lnTo>
                          <a:pt x="354371" y="1876024"/>
                        </a:lnTo>
                        <a:lnTo>
                          <a:pt x="186364" y="1891632"/>
                        </a:lnTo>
                        <a:cubicBezTo>
                          <a:pt x="186364" y="1891632"/>
                          <a:pt x="-9553" y="403"/>
                          <a:pt x="7707" y="6646"/>
                        </a:cubicBezTo>
                        <a:cubicBezTo>
                          <a:pt x="40356" y="19376"/>
                          <a:pt x="71216" y="36287"/>
                          <a:pt x="99514" y="56956"/>
                        </a:cubicBezTo>
                        <a:cubicBezTo>
                          <a:pt x="169523" y="106121"/>
                          <a:pt x="224762" y="173487"/>
                          <a:pt x="259259" y="251771"/>
                        </a:cubicBezTo>
                        <a:cubicBezTo>
                          <a:pt x="269351" y="275358"/>
                          <a:pt x="276802" y="299990"/>
                          <a:pt x="281476" y="325217"/>
                        </a:cubicBezTo>
                        <a:cubicBezTo>
                          <a:pt x="281778" y="326175"/>
                          <a:pt x="281993" y="327158"/>
                          <a:pt x="282119" y="328155"/>
                        </a:cubicBezTo>
                        <a:cubicBezTo>
                          <a:pt x="311956" y="489827"/>
                          <a:pt x="427817" y="1869231"/>
                          <a:pt x="427817" y="1869231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6D11993-4553-4C17-AE49-191F9B75183D}"/>
                      </a:ext>
                    </a:extLst>
                  </p:cNvPr>
                  <p:cNvSpPr/>
                  <p:nvPr/>
                </p:nvSpPr>
                <p:spPr>
                  <a:xfrm>
                    <a:off x="4045360" y="2574969"/>
                    <a:ext cx="165253" cy="1551542"/>
                  </a:xfrm>
                  <a:custGeom>
                    <a:avLst/>
                    <a:gdLst>
                      <a:gd name="connsiteX0" fmla="*/ 9680 w 165253"/>
                      <a:gd name="connsiteY0" fmla="*/ 9680 h 1551542"/>
                      <a:gd name="connsiteX1" fmla="*/ 157031 w 165253"/>
                      <a:gd name="connsiteY1" fmla="*/ 1550664 h 155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5253" h="1551542">
                        <a:moveTo>
                          <a:pt x="9680" y="9680"/>
                        </a:moveTo>
                        <a:lnTo>
                          <a:pt x="157031" y="1550664"/>
                        </a:lnTo>
                      </a:path>
                    </a:pathLst>
                  </a:custGeom>
                  <a:ln w="13391" cap="flat">
                    <a:solidFill>
                      <a:srgbClr val="9C98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D3A8395E-6737-4036-BD17-584A0474FEF6}"/>
                      </a:ext>
                    </a:extLst>
                  </p:cNvPr>
                  <p:cNvSpPr/>
                  <p:nvPr/>
                </p:nvSpPr>
                <p:spPr>
                  <a:xfrm>
                    <a:off x="3651802" y="2395781"/>
                    <a:ext cx="257060" cy="991518"/>
                  </a:xfrm>
                  <a:custGeom>
                    <a:avLst/>
                    <a:gdLst>
                      <a:gd name="connsiteX0" fmla="*/ 254143 w 257060"/>
                      <a:gd name="connsiteY0" fmla="*/ 991538 h 991518"/>
                      <a:gd name="connsiteX1" fmla="*/ 57951 w 257060"/>
                      <a:gd name="connsiteY1" fmla="*/ 415356 h 991518"/>
                      <a:gd name="connsiteX2" fmla="*/ 124602 w 257060"/>
                      <a:gd name="connsiteY2" fmla="*/ 348337 h 991518"/>
                      <a:gd name="connsiteX3" fmla="*/ 6630 w 257060"/>
                      <a:gd name="connsiteY3" fmla="*/ 110923 h 991518"/>
                      <a:gd name="connsiteX4" fmla="*/ 163254 w 257060"/>
                      <a:gd name="connsiteY4" fmla="*/ 6630 h 991518"/>
                      <a:gd name="connsiteX5" fmla="*/ 254143 w 257060"/>
                      <a:gd name="connsiteY5" fmla="*/ 991538 h 99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7060" h="991518">
                        <a:moveTo>
                          <a:pt x="254143" y="991538"/>
                        </a:moveTo>
                        <a:cubicBezTo>
                          <a:pt x="262130" y="1007512"/>
                          <a:pt x="57951" y="415356"/>
                          <a:pt x="57951" y="415356"/>
                        </a:cubicBezTo>
                        <a:lnTo>
                          <a:pt x="124602" y="348337"/>
                        </a:lnTo>
                        <a:lnTo>
                          <a:pt x="6630" y="110923"/>
                        </a:lnTo>
                        <a:lnTo>
                          <a:pt x="163254" y="6630"/>
                        </a:lnTo>
                        <a:cubicBezTo>
                          <a:pt x="163254" y="6630"/>
                          <a:pt x="240739" y="964730"/>
                          <a:pt x="254143" y="991538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CC19298-74C4-443F-BE2B-6549DD21666E}"/>
                      </a:ext>
                    </a:extLst>
                  </p:cNvPr>
                  <p:cNvSpPr/>
                  <p:nvPr/>
                </p:nvSpPr>
                <p:spPr>
                  <a:xfrm>
                    <a:off x="4199800" y="2376502"/>
                    <a:ext cx="192795" cy="1009880"/>
                  </a:xfrm>
                  <a:custGeom>
                    <a:avLst/>
                    <a:gdLst>
                      <a:gd name="connsiteX0" fmla="*/ 106333 w 192795"/>
                      <a:gd name="connsiteY0" fmla="*/ 1003749 h 1009879"/>
                      <a:gd name="connsiteX1" fmla="*/ 188959 w 192795"/>
                      <a:gd name="connsiteY1" fmla="*/ 403329 h 1009879"/>
                      <a:gd name="connsiteX2" fmla="*/ 114596 w 192795"/>
                      <a:gd name="connsiteY2" fmla="*/ 347694 h 1009879"/>
                      <a:gd name="connsiteX3" fmla="*/ 169680 w 192795"/>
                      <a:gd name="connsiteY3" fmla="*/ 127357 h 1009879"/>
                      <a:gd name="connsiteX4" fmla="*/ 6630 w 192795"/>
                      <a:gd name="connsiteY4" fmla="*/ 6630 h 1009879"/>
                      <a:gd name="connsiteX5" fmla="*/ 106333 w 192795"/>
                      <a:gd name="connsiteY5" fmla="*/ 1003749 h 100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795" h="1009879">
                        <a:moveTo>
                          <a:pt x="106333" y="1003749"/>
                        </a:moveTo>
                        <a:cubicBezTo>
                          <a:pt x="101375" y="1020917"/>
                          <a:pt x="188959" y="403329"/>
                          <a:pt x="188959" y="403329"/>
                        </a:cubicBezTo>
                        <a:lnTo>
                          <a:pt x="114596" y="347694"/>
                        </a:lnTo>
                        <a:lnTo>
                          <a:pt x="169680" y="127357"/>
                        </a:lnTo>
                        <a:lnTo>
                          <a:pt x="6630" y="6630"/>
                        </a:lnTo>
                        <a:cubicBezTo>
                          <a:pt x="6630" y="6630"/>
                          <a:pt x="114320" y="974921"/>
                          <a:pt x="106333" y="1003749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89B7A88-EFCC-4A2F-AFBD-F30ED8A83AEA}"/>
                      </a:ext>
                    </a:extLst>
                  </p:cNvPr>
                  <p:cNvSpPr/>
                  <p:nvPr/>
                </p:nvSpPr>
                <p:spPr>
                  <a:xfrm>
                    <a:off x="3548544" y="4197315"/>
                    <a:ext cx="312145" cy="348867"/>
                  </a:xfrm>
                  <a:custGeom>
                    <a:avLst/>
                    <a:gdLst>
                      <a:gd name="connsiteX0" fmla="*/ 210877 w 312144"/>
                      <a:gd name="connsiteY0" fmla="*/ 326303 h 348867"/>
                      <a:gd name="connsiteX1" fmla="*/ 310029 w 312144"/>
                      <a:gd name="connsiteY1" fmla="*/ 191438 h 348867"/>
                      <a:gd name="connsiteX2" fmla="*/ 203073 w 312144"/>
                      <a:gd name="connsiteY2" fmla="*/ 72089 h 348867"/>
                      <a:gd name="connsiteX3" fmla="*/ 126782 w 312144"/>
                      <a:gd name="connsiteY3" fmla="*/ 6630 h 348867"/>
                      <a:gd name="connsiteX4" fmla="*/ 24967 w 312144"/>
                      <a:gd name="connsiteY4" fmla="*/ 111107 h 348867"/>
                      <a:gd name="connsiteX5" fmla="*/ 119253 w 312144"/>
                      <a:gd name="connsiteY5" fmla="*/ 292151 h 348867"/>
                      <a:gd name="connsiteX6" fmla="*/ 210877 w 312144"/>
                      <a:gd name="connsiteY6" fmla="*/ 326303 h 34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144" h="348867">
                        <a:moveTo>
                          <a:pt x="210877" y="326303"/>
                        </a:moveTo>
                        <a:cubicBezTo>
                          <a:pt x="211887" y="324008"/>
                          <a:pt x="327105" y="216593"/>
                          <a:pt x="310029" y="191438"/>
                        </a:cubicBezTo>
                        <a:cubicBezTo>
                          <a:pt x="279604" y="147263"/>
                          <a:pt x="243661" y="107156"/>
                          <a:pt x="203073" y="72089"/>
                        </a:cubicBezTo>
                        <a:lnTo>
                          <a:pt x="126782" y="6630"/>
                        </a:lnTo>
                        <a:cubicBezTo>
                          <a:pt x="126782" y="6630"/>
                          <a:pt x="30200" y="106608"/>
                          <a:pt x="24967" y="111107"/>
                        </a:cubicBezTo>
                        <a:cubicBezTo>
                          <a:pt x="-47744" y="180697"/>
                          <a:pt x="119253" y="292151"/>
                          <a:pt x="119253" y="292151"/>
                        </a:cubicBezTo>
                        <a:cubicBezTo>
                          <a:pt x="119253" y="292151"/>
                          <a:pt x="188660" y="376705"/>
                          <a:pt x="210877" y="326303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1050A08-8DF5-4FA5-AD87-7476722F32F7}"/>
                      </a:ext>
                    </a:extLst>
                  </p:cNvPr>
                  <p:cNvSpPr/>
                  <p:nvPr/>
                </p:nvSpPr>
                <p:spPr>
                  <a:xfrm>
                    <a:off x="3733254" y="4311333"/>
                    <a:ext cx="275422" cy="257060"/>
                  </a:xfrm>
                  <a:custGeom>
                    <a:avLst/>
                    <a:gdLst>
                      <a:gd name="connsiteX0" fmla="*/ 29981 w 275421"/>
                      <a:gd name="connsiteY0" fmla="*/ 73657 h 257060"/>
                      <a:gd name="connsiteX1" fmla="*/ 9361 w 275421"/>
                      <a:gd name="connsiteY1" fmla="*/ 55259 h 257060"/>
                      <a:gd name="connsiteX2" fmla="*/ 50312 w 275421"/>
                      <a:gd name="connsiteY2" fmla="*/ 9361 h 257060"/>
                      <a:gd name="connsiteX3" fmla="*/ 70932 w 275421"/>
                      <a:gd name="connsiteY3" fmla="*/ 27759 h 257060"/>
                      <a:gd name="connsiteX4" fmla="*/ 248358 w 275421"/>
                      <a:gd name="connsiteY4" fmla="*/ 186062 h 257060"/>
                      <a:gd name="connsiteX5" fmla="*/ 207407 w 275421"/>
                      <a:gd name="connsiteY5" fmla="*/ 231959 h 257060"/>
                      <a:gd name="connsiteX6" fmla="*/ 228026 w 275421"/>
                      <a:gd name="connsiteY6" fmla="*/ 250357 h 257060"/>
                      <a:gd name="connsiteX7" fmla="*/ 207407 w 275421"/>
                      <a:gd name="connsiteY7" fmla="*/ 231959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5421" h="257060">
                        <a:moveTo>
                          <a:pt x="29981" y="73657"/>
                        </a:moveTo>
                        <a:cubicBezTo>
                          <a:pt x="18593" y="63496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9"/>
                        </a:cubicBezTo>
                        <a:lnTo>
                          <a:pt x="248358" y="186062"/>
                        </a:lnTo>
                        <a:lnTo>
                          <a:pt x="207407" y="231959"/>
                        </a:lnTo>
                        <a:cubicBezTo>
                          <a:pt x="218795" y="242120"/>
                          <a:pt x="228026" y="250357"/>
                          <a:pt x="228026" y="250357"/>
                        </a:cubicBezTo>
                        <a:cubicBezTo>
                          <a:pt x="228026" y="250357"/>
                          <a:pt x="218795" y="242120"/>
                          <a:pt x="207407" y="23195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8DA0732-E673-4CAB-A8C8-7339CA477A69}"/>
                      </a:ext>
                    </a:extLst>
                  </p:cNvPr>
                  <p:cNvSpPr/>
                  <p:nvPr/>
                </p:nvSpPr>
                <p:spPr>
                  <a:xfrm>
                    <a:off x="3726318" y="4360955"/>
                    <a:ext cx="238699" cy="229518"/>
                  </a:xfrm>
                  <a:custGeom>
                    <a:avLst/>
                    <a:gdLst>
                      <a:gd name="connsiteX0" fmla="*/ 30140 w 238698"/>
                      <a:gd name="connsiteY0" fmla="*/ 74063 h 229518"/>
                      <a:gd name="connsiteX1" fmla="*/ 9415 w 238698"/>
                      <a:gd name="connsiteY1" fmla="*/ 55548 h 229518"/>
                      <a:gd name="connsiteX2" fmla="*/ 50627 w 238698"/>
                      <a:gd name="connsiteY2" fmla="*/ 9415 h 229518"/>
                      <a:gd name="connsiteX3" fmla="*/ 71353 w 238698"/>
                      <a:gd name="connsiteY3" fmla="*/ 27929 h 229518"/>
                      <a:gd name="connsiteX4" fmla="*/ 215467 w 238698"/>
                      <a:gd name="connsiteY4" fmla="*/ 156672 h 229518"/>
                      <a:gd name="connsiteX5" fmla="*/ 174255 w 238698"/>
                      <a:gd name="connsiteY5" fmla="*/ 202805 h 229518"/>
                      <a:gd name="connsiteX6" fmla="*/ 194980 w 238698"/>
                      <a:gd name="connsiteY6" fmla="*/ 221320 h 229518"/>
                      <a:gd name="connsiteX7" fmla="*/ 174255 w 238698"/>
                      <a:gd name="connsiteY7" fmla="*/ 202805 h 229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698" h="229518">
                        <a:moveTo>
                          <a:pt x="30140" y="74063"/>
                        </a:moveTo>
                        <a:cubicBezTo>
                          <a:pt x="18694" y="63837"/>
                          <a:pt x="9415" y="55548"/>
                          <a:pt x="9415" y="55548"/>
                        </a:cubicBezTo>
                        <a:lnTo>
                          <a:pt x="50627" y="9415"/>
                        </a:lnTo>
                        <a:cubicBezTo>
                          <a:pt x="50627" y="9415"/>
                          <a:pt x="59906" y="17704"/>
                          <a:pt x="71353" y="27929"/>
                        </a:cubicBezTo>
                        <a:lnTo>
                          <a:pt x="215467" y="156672"/>
                        </a:lnTo>
                        <a:lnTo>
                          <a:pt x="174255" y="202805"/>
                        </a:lnTo>
                        <a:cubicBezTo>
                          <a:pt x="185701" y="213030"/>
                          <a:pt x="194980" y="221320"/>
                          <a:pt x="194980" y="221320"/>
                        </a:cubicBezTo>
                        <a:cubicBezTo>
                          <a:pt x="194980" y="221320"/>
                          <a:pt x="185701" y="213030"/>
                          <a:pt x="174255" y="202805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457FD38-9C03-4A0B-ADA8-E7AF2C31BFE3}"/>
                      </a:ext>
                    </a:extLst>
                  </p:cNvPr>
                  <p:cNvSpPr/>
                  <p:nvPr/>
                </p:nvSpPr>
                <p:spPr>
                  <a:xfrm>
                    <a:off x="3606639" y="4393030"/>
                    <a:ext cx="266241" cy="247880"/>
                  </a:xfrm>
                  <a:custGeom>
                    <a:avLst/>
                    <a:gdLst>
                      <a:gd name="connsiteX0" fmla="*/ 29981 w 266240"/>
                      <a:gd name="connsiteY0" fmla="*/ 73656 h 247879"/>
                      <a:gd name="connsiteX1" fmla="*/ 9361 w 266240"/>
                      <a:gd name="connsiteY1" fmla="*/ 55259 h 247879"/>
                      <a:gd name="connsiteX2" fmla="*/ 50312 w 266240"/>
                      <a:gd name="connsiteY2" fmla="*/ 9361 h 247879"/>
                      <a:gd name="connsiteX3" fmla="*/ 70932 w 266240"/>
                      <a:gd name="connsiteY3" fmla="*/ 27758 h 247879"/>
                      <a:gd name="connsiteX4" fmla="*/ 239726 w 266240"/>
                      <a:gd name="connsiteY4" fmla="*/ 178360 h 247879"/>
                      <a:gd name="connsiteX5" fmla="*/ 198775 w 266240"/>
                      <a:gd name="connsiteY5" fmla="*/ 224258 h 247879"/>
                      <a:gd name="connsiteX6" fmla="*/ 219395 w 266240"/>
                      <a:gd name="connsiteY6" fmla="*/ 242655 h 247879"/>
                      <a:gd name="connsiteX7" fmla="*/ 198775 w 266240"/>
                      <a:gd name="connsiteY7" fmla="*/ 224258 h 247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240" h="247879">
                        <a:moveTo>
                          <a:pt x="29981" y="73656"/>
                        </a:moveTo>
                        <a:cubicBezTo>
                          <a:pt x="18593" y="63495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8"/>
                        </a:cubicBezTo>
                        <a:lnTo>
                          <a:pt x="239726" y="178360"/>
                        </a:lnTo>
                        <a:lnTo>
                          <a:pt x="198775" y="224258"/>
                        </a:lnTo>
                        <a:cubicBezTo>
                          <a:pt x="210163" y="234418"/>
                          <a:pt x="219395" y="242655"/>
                          <a:pt x="219395" y="242655"/>
                        </a:cubicBezTo>
                        <a:cubicBezTo>
                          <a:pt x="219395" y="242655"/>
                          <a:pt x="210163" y="234418"/>
                          <a:pt x="198775" y="22425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89EDDBC-3F88-4150-89F2-942B4B9E9CFB}"/>
                      </a:ext>
                    </a:extLst>
                  </p:cNvPr>
                  <p:cNvSpPr/>
                  <p:nvPr/>
                </p:nvSpPr>
                <p:spPr>
                  <a:xfrm>
                    <a:off x="3630065" y="4199077"/>
                    <a:ext cx="302964" cy="183614"/>
                  </a:xfrm>
                  <a:custGeom>
                    <a:avLst/>
                    <a:gdLst>
                      <a:gd name="connsiteX0" fmla="*/ 34155 w 302963"/>
                      <a:gd name="connsiteY0" fmla="*/ 76095 h 183614"/>
                      <a:gd name="connsiteX1" fmla="*/ 8682 w 302963"/>
                      <a:gd name="connsiteY1" fmla="*/ 65382 h 183614"/>
                      <a:gd name="connsiteX2" fmla="*/ 32528 w 302963"/>
                      <a:gd name="connsiteY2" fmla="*/ 8682 h 183614"/>
                      <a:gd name="connsiteX3" fmla="*/ 58001 w 302963"/>
                      <a:gd name="connsiteY3" fmla="*/ 19395 h 183614"/>
                      <a:gd name="connsiteX4" fmla="*/ 277186 w 302963"/>
                      <a:gd name="connsiteY4" fmla="*/ 111577 h 183614"/>
                      <a:gd name="connsiteX5" fmla="*/ 253340 w 302963"/>
                      <a:gd name="connsiteY5" fmla="*/ 168277 h 183614"/>
                      <a:gd name="connsiteX6" fmla="*/ 278813 w 302963"/>
                      <a:gd name="connsiteY6" fmla="*/ 178990 h 183614"/>
                      <a:gd name="connsiteX7" fmla="*/ 253340 w 302963"/>
                      <a:gd name="connsiteY7" fmla="*/ 168277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2963" h="183614">
                        <a:moveTo>
                          <a:pt x="34155" y="76095"/>
                        </a:moveTo>
                        <a:cubicBezTo>
                          <a:pt x="20087" y="70179"/>
                          <a:pt x="8682" y="65382"/>
                          <a:pt x="8682" y="65382"/>
                        </a:cubicBezTo>
                        <a:lnTo>
                          <a:pt x="32528" y="8682"/>
                        </a:lnTo>
                        <a:cubicBezTo>
                          <a:pt x="32528" y="8682"/>
                          <a:pt x="43933" y="13478"/>
                          <a:pt x="58001" y="19395"/>
                        </a:cubicBezTo>
                        <a:lnTo>
                          <a:pt x="277186" y="111577"/>
                        </a:lnTo>
                        <a:lnTo>
                          <a:pt x="253340" y="168277"/>
                        </a:lnTo>
                        <a:cubicBezTo>
                          <a:pt x="267408" y="174194"/>
                          <a:pt x="278813" y="178990"/>
                          <a:pt x="278813" y="178990"/>
                        </a:cubicBezTo>
                        <a:cubicBezTo>
                          <a:pt x="278813" y="178990"/>
                          <a:pt x="267408" y="174194"/>
                          <a:pt x="253340" y="168277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79FE06C-A57F-4F96-8718-E3E78279FB69}"/>
                      </a:ext>
                    </a:extLst>
                  </p:cNvPr>
                  <p:cNvSpPr/>
                  <p:nvPr/>
                </p:nvSpPr>
                <p:spPr>
                  <a:xfrm>
                    <a:off x="3480398" y="4134243"/>
                    <a:ext cx="247880" cy="266241"/>
                  </a:xfrm>
                  <a:custGeom>
                    <a:avLst/>
                    <a:gdLst>
                      <a:gd name="connsiteX0" fmla="*/ 249185 w 247879"/>
                      <a:gd name="connsiteY0" fmla="*/ 70344 h 266240"/>
                      <a:gd name="connsiteX1" fmla="*/ 226967 w 247879"/>
                      <a:gd name="connsiteY1" fmla="*/ 50514 h 266240"/>
                      <a:gd name="connsiteX2" fmla="*/ 177575 w 247879"/>
                      <a:gd name="connsiteY2" fmla="*/ 6630 h 266240"/>
                      <a:gd name="connsiteX3" fmla="*/ 36192 w 247879"/>
                      <a:gd name="connsiteY3" fmla="*/ 165089 h 266240"/>
                      <a:gd name="connsiteX4" fmla="*/ 6630 w 247879"/>
                      <a:gd name="connsiteY4" fmla="*/ 198324 h 266240"/>
                      <a:gd name="connsiteX5" fmla="*/ 16086 w 247879"/>
                      <a:gd name="connsiteY5" fmla="*/ 206770 h 266240"/>
                      <a:gd name="connsiteX6" fmla="*/ 36927 w 247879"/>
                      <a:gd name="connsiteY6" fmla="*/ 225407 h 266240"/>
                      <a:gd name="connsiteX7" fmla="*/ 78148 w 247879"/>
                      <a:gd name="connsiteY7" fmla="*/ 262130 h 266240"/>
                      <a:gd name="connsiteX8" fmla="*/ 86044 w 247879"/>
                      <a:gd name="connsiteY8" fmla="*/ 253224 h 266240"/>
                      <a:gd name="connsiteX9" fmla="*/ 185654 w 247879"/>
                      <a:gd name="connsiteY9" fmla="*/ 141587 h 266240"/>
                      <a:gd name="connsiteX10" fmla="*/ 225958 w 247879"/>
                      <a:gd name="connsiteY10" fmla="*/ 96418 h 266240"/>
                      <a:gd name="connsiteX11" fmla="*/ 228896 w 247879"/>
                      <a:gd name="connsiteY11" fmla="*/ 93112 h 266240"/>
                      <a:gd name="connsiteX12" fmla="*/ 249185 w 247879"/>
                      <a:gd name="connsiteY12" fmla="*/ 70344 h 26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7879" h="266240">
                        <a:moveTo>
                          <a:pt x="249185" y="70344"/>
                        </a:moveTo>
                        <a:lnTo>
                          <a:pt x="226967" y="50514"/>
                        </a:lnTo>
                        <a:lnTo>
                          <a:pt x="177575" y="6630"/>
                        </a:lnTo>
                        <a:lnTo>
                          <a:pt x="36192" y="165089"/>
                        </a:lnTo>
                        <a:lnTo>
                          <a:pt x="6630" y="198324"/>
                        </a:lnTo>
                        <a:lnTo>
                          <a:pt x="16086" y="206770"/>
                        </a:lnTo>
                        <a:lnTo>
                          <a:pt x="36927" y="225407"/>
                        </a:lnTo>
                        <a:lnTo>
                          <a:pt x="78148" y="262130"/>
                        </a:lnTo>
                        <a:lnTo>
                          <a:pt x="86044" y="253224"/>
                        </a:lnTo>
                        <a:lnTo>
                          <a:pt x="185654" y="141587"/>
                        </a:lnTo>
                        <a:lnTo>
                          <a:pt x="225958" y="96418"/>
                        </a:lnTo>
                        <a:lnTo>
                          <a:pt x="228896" y="93112"/>
                        </a:lnTo>
                        <a:lnTo>
                          <a:pt x="249185" y="703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4CEA5C9-8300-4780-B58F-C2CB03E33F98}"/>
                      </a:ext>
                    </a:extLst>
                  </p:cNvPr>
                  <p:cNvSpPr/>
                  <p:nvPr/>
                </p:nvSpPr>
                <p:spPr>
                  <a:xfrm>
                    <a:off x="3143327" y="2592341"/>
                    <a:ext cx="587566" cy="1762699"/>
                  </a:xfrm>
                  <a:custGeom>
                    <a:avLst/>
                    <a:gdLst>
                      <a:gd name="connsiteX0" fmla="*/ 503079 w 587566"/>
                      <a:gd name="connsiteY0" fmla="*/ 189602 h 1762698"/>
                      <a:gd name="connsiteX1" fmla="*/ 435601 w 587566"/>
                      <a:gd name="connsiteY1" fmla="*/ 22329 h 1762698"/>
                      <a:gd name="connsiteX2" fmla="*/ 417240 w 587566"/>
                      <a:gd name="connsiteY2" fmla="*/ 6630 h 1762698"/>
                      <a:gd name="connsiteX3" fmla="*/ 339112 w 587566"/>
                      <a:gd name="connsiteY3" fmla="*/ 107618 h 1762698"/>
                      <a:gd name="connsiteX4" fmla="*/ 207093 w 587566"/>
                      <a:gd name="connsiteY4" fmla="*/ 308309 h 1762698"/>
                      <a:gd name="connsiteX5" fmla="*/ 7779 w 587566"/>
                      <a:gd name="connsiteY5" fmla="*/ 957477 h 1762698"/>
                      <a:gd name="connsiteX6" fmla="*/ 335990 w 587566"/>
                      <a:gd name="connsiteY6" fmla="*/ 1761892 h 1762698"/>
                      <a:gd name="connsiteX7" fmla="*/ 353709 w 587566"/>
                      <a:gd name="connsiteY7" fmla="*/ 1748305 h 1762698"/>
                      <a:gd name="connsiteX8" fmla="*/ 385566 w 587566"/>
                      <a:gd name="connsiteY8" fmla="*/ 1724711 h 1762698"/>
                      <a:gd name="connsiteX9" fmla="*/ 516759 w 587566"/>
                      <a:gd name="connsiteY9" fmla="*/ 1627395 h 1762698"/>
                      <a:gd name="connsiteX10" fmla="*/ 535120 w 587566"/>
                      <a:gd name="connsiteY10" fmla="*/ 1613899 h 1762698"/>
                      <a:gd name="connsiteX11" fmla="*/ 564407 w 587566"/>
                      <a:gd name="connsiteY11" fmla="*/ 1592141 h 1762698"/>
                      <a:gd name="connsiteX12" fmla="*/ 584237 w 587566"/>
                      <a:gd name="connsiteY12" fmla="*/ 1577452 h 1762698"/>
                      <a:gd name="connsiteX13" fmla="*/ 316252 w 587566"/>
                      <a:gd name="connsiteY13" fmla="*/ 938657 h 1762698"/>
                      <a:gd name="connsiteX14" fmla="*/ 529520 w 587566"/>
                      <a:gd name="connsiteY14" fmla="*/ 392496 h 1762698"/>
                      <a:gd name="connsiteX15" fmla="*/ 503079 w 587566"/>
                      <a:gd name="connsiteY15" fmla="*/ 189602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7566" h="1762698">
                        <a:moveTo>
                          <a:pt x="503079" y="189602"/>
                        </a:moveTo>
                        <a:lnTo>
                          <a:pt x="435601" y="22329"/>
                        </a:lnTo>
                        <a:lnTo>
                          <a:pt x="417240" y="6630"/>
                        </a:lnTo>
                        <a:cubicBezTo>
                          <a:pt x="414944" y="9384"/>
                          <a:pt x="383454" y="46566"/>
                          <a:pt x="339112" y="107618"/>
                        </a:cubicBezTo>
                        <a:cubicBezTo>
                          <a:pt x="301287" y="159581"/>
                          <a:pt x="253914" y="228712"/>
                          <a:pt x="207093" y="308309"/>
                        </a:cubicBezTo>
                        <a:cubicBezTo>
                          <a:pt x="63873" y="552149"/>
                          <a:pt x="-3146" y="770466"/>
                          <a:pt x="7779" y="957477"/>
                        </a:cubicBezTo>
                        <a:cubicBezTo>
                          <a:pt x="30547" y="1346006"/>
                          <a:pt x="323504" y="1745092"/>
                          <a:pt x="335990" y="1761892"/>
                        </a:cubicBezTo>
                        <a:lnTo>
                          <a:pt x="353709" y="1748305"/>
                        </a:lnTo>
                        <a:lnTo>
                          <a:pt x="385566" y="1724711"/>
                        </a:lnTo>
                        <a:lnTo>
                          <a:pt x="516759" y="1627395"/>
                        </a:lnTo>
                        <a:lnTo>
                          <a:pt x="535120" y="1613899"/>
                        </a:lnTo>
                        <a:lnTo>
                          <a:pt x="564407" y="1592141"/>
                        </a:lnTo>
                        <a:lnTo>
                          <a:pt x="584237" y="1577452"/>
                        </a:lnTo>
                        <a:cubicBezTo>
                          <a:pt x="581850" y="1574147"/>
                          <a:pt x="333695" y="1234643"/>
                          <a:pt x="316252" y="938657"/>
                        </a:cubicBezTo>
                        <a:cubicBezTo>
                          <a:pt x="303123" y="713179"/>
                          <a:pt x="415036" y="542601"/>
                          <a:pt x="529520" y="392496"/>
                        </a:cubicBezTo>
                        <a:cubicBezTo>
                          <a:pt x="545494" y="371197"/>
                          <a:pt x="490777" y="204199"/>
                          <a:pt x="503079" y="189602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B37D30C-6016-4AB3-A8EC-9FCC71489198}"/>
                      </a:ext>
                    </a:extLst>
                  </p:cNvPr>
                  <p:cNvSpPr/>
                  <p:nvPr/>
                </p:nvSpPr>
                <p:spPr>
                  <a:xfrm>
                    <a:off x="4014900" y="2517701"/>
                    <a:ext cx="220337" cy="1221036"/>
                  </a:xfrm>
                  <a:custGeom>
                    <a:avLst/>
                    <a:gdLst>
                      <a:gd name="connsiteX0" fmla="*/ 6630 w 220337"/>
                      <a:gd name="connsiteY0" fmla="*/ 6630 h 1221036"/>
                      <a:gd name="connsiteX1" fmla="*/ 40140 w 220337"/>
                      <a:gd name="connsiteY1" fmla="*/ 1078571 h 1221036"/>
                      <a:gd name="connsiteX2" fmla="*/ 147279 w 220337"/>
                      <a:gd name="connsiteY2" fmla="*/ 1215915 h 1221036"/>
                      <a:gd name="connsiteX3" fmla="*/ 217603 w 220337"/>
                      <a:gd name="connsiteY3" fmla="*/ 1071869 h 1221036"/>
                      <a:gd name="connsiteX4" fmla="*/ 60246 w 220337"/>
                      <a:gd name="connsiteY4" fmla="*/ 6630 h 1221036"/>
                      <a:gd name="connsiteX5" fmla="*/ 6630 w 220337"/>
                      <a:gd name="connsiteY5" fmla="*/ 6630 h 1221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37" h="1221036">
                        <a:moveTo>
                          <a:pt x="6630" y="6630"/>
                        </a:moveTo>
                        <a:lnTo>
                          <a:pt x="40140" y="1078571"/>
                        </a:lnTo>
                        <a:lnTo>
                          <a:pt x="147279" y="1215915"/>
                        </a:lnTo>
                        <a:lnTo>
                          <a:pt x="217603" y="1071869"/>
                        </a:lnTo>
                        <a:lnTo>
                          <a:pt x="60246" y="6630"/>
                        </a:lnTo>
                        <a:lnTo>
                          <a:pt x="6630" y="6630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6C7A291-ABF8-4E2B-BF16-BEC7F7C0A05D}"/>
                      </a:ext>
                    </a:extLst>
                  </p:cNvPr>
                  <p:cNvSpPr/>
                  <p:nvPr/>
                </p:nvSpPr>
                <p:spPr>
                  <a:xfrm>
                    <a:off x="4061957" y="1836855"/>
                    <a:ext cx="137711" cy="64265"/>
                  </a:xfrm>
                  <a:custGeom>
                    <a:avLst/>
                    <a:gdLst>
                      <a:gd name="connsiteX0" fmla="*/ 12730 w 137710"/>
                      <a:gd name="connsiteY0" fmla="*/ 55476 h 64265"/>
                      <a:gd name="connsiteX1" fmla="*/ 70476 w 137710"/>
                      <a:gd name="connsiteY1" fmla="*/ 12877 h 64265"/>
                      <a:gd name="connsiteX2" fmla="*/ 126203 w 137710"/>
                      <a:gd name="connsiteY2" fmla="*/ 38399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710" h="64265">
                        <a:moveTo>
                          <a:pt x="12730" y="55476"/>
                        </a:moveTo>
                        <a:cubicBezTo>
                          <a:pt x="12730" y="55476"/>
                          <a:pt x="32927" y="14897"/>
                          <a:pt x="70476" y="12877"/>
                        </a:cubicBezTo>
                        <a:cubicBezTo>
                          <a:pt x="92174" y="11408"/>
                          <a:pt x="113143" y="21011"/>
                          <a:pt x="126203" y="38399"/>
                        </a:cubicBezTo>
                      </a:path>
                    </a:pathLst>
                  </a:custGeom>
                  <a:noFill/>
                  <a:ln w="1761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64457EF-E650-4BDB-AF50-5F42FF38ED22}"/>
                      </a:ext>
                    </a:extLst>
                  </p:cNvPr>
                  <p:cNvSpPr/>
                  <p:nvPr/>
                </p:nvSpPr>
                <p:spPr>
                  <a:xfrm>
                    <a:off x="4332538" y="1798318"/>
                    <a:ext cx="119349" cy="64265"/>
                  </a:xfrm>
                  <a:custGeom>
                    <a:avLst/>
                    <a:gdLst>
                      <a:gd name="connsiteX0" fmla="*/ 11603 w 119349"/>
                      <a:gd name="connsiteY0" fmla="*/ 56555 h 64265"/>
                      <a:gd name="connsiteX1" fmla="*/ 55120 w 119349"/>
                      <a:gd name="connsiteY1" fmla="*/ 11753 h 64265"/>
                      <a:gd name="connsiteX2" fmla="*/ 109102 w 119349"/>
                      <a:gd name="connsiteY2" fmla="*/ 38285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349" h="64265">
                        <a:moveTo>
                          <a:pt x="11603" y="56555"/>
                        </a:moveTo>
                        <a:cubicBezTo>
                          <a:pt x="11603" y="56555"/>
                          <a:pt x="23905" y="14232"/>
                          <a:pt x="55120" y="11753"/>
                        </a:cubicBezTo>
                        <a:cubicBezTo>
                          <a:pt x="86334" y="9274"/>
                          <a:pt x="109102" y="38285"/>
                          <a:pt x="109102" y="38285"/>
                        </a:cubicBezTo>
                      </a:path>
                    </a:pathLst>
                  </a:custGeom>
                  <a:noFill/>
                  <a:ln w="1605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9138C86-F329-45C6-B9F1-BCF3BE476BA9}"/>
                      </a:ext>
                    </a:extLst>
                  </p:cNvPr>
                  <p:cNvSpPr/>
                  <p:nvPr/>
                </p:nvSpPr>
                <p:spPr>
                  <a:xfrm>
                    <a:off x="3006612" y="4229478"/>
                    <a:ext cx="82627" cy="165253"/>
                  </a:xfrm>
                  <a:custGeom>
                    <a:avLst/>
                    <a:gdLst>
                      <a:gd name="connsiteX0" fmla="*/ 8619 w 82626"/>
                      <a:gd name="connsiteY0" fmla="*/ 8619 h 165253"/>
                      <a:gd name="connsiteX1" fmla="*/ 77566 w 82626"/>
                      <a:gd name="connsiteY1" fmla="*/ 161937 h 165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2626" h="165253">
                        <a:moveTo>
                          <a:pt x="8619" y="8619"/>
                        </a:moveTo>
                        <a:lnTo>
                          <a:pt x="77566" y="161937"/>
                        </a:lnTo>
                      </a:path>
                    </a:pathLst>
                  </a:custGeom>
                  <a:ln w="11923" cap="flat">
                    <a:solidFill>
                      <a:srgbClr val="968E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5D8A5E-1EED-4009-A8EA-7F14795FDD85}"/>
              </a:ext>
            </a:extLst>
          </p:cNvPr>
          <p:cNvSpPr txBox="1"/>
          <p:nvPr/>
        </p:nvSpPr>
        <p:spPr>
          <a:xfrm>
            <a:off x="2972413" y="1066802"/>
            <a:ext cx="624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7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bn-IN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7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DB4261-893C-4E14-AF66-7BEED51D20DF}"/>
              </a:ext>
            </a:extLst>
          </p:cNvPr>
          <p:cNvSpPr txBox="1"/>
          <p:nvPr/>
        </p:nvSpPr>
        <p:spPr>
          <a:xfrm>
            <a:off x="133225" y="2237790"/>
            <a:ext cx="119206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ঙ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80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বর্ণ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</a:t>
            </a:r>
            <a:r>
              <a:rPr lang="en-US" sz="80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শোনা-বলা,পড়া-লেখা</a:t>
            </a:r>
            <a:r>
              <a:rPr lang="en-US" sz="80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8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51297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 p14:bounceEnd="20000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1BDBC00-902C-43B2-9211-D5D373D311D6}"/>
              </a:ext>
            </a:extLst>
          </p:cNvPr>
          <p:cNvSpPr/>
          <p:nvPr/>
        </p:nvSpPr>
        <p:spPr>
          <a:xfrm rot="439804">
            <a:off x="5552057" y="574629"/>
            <a:ext cx="3545017" cy="934816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2504307" y="380005"/>
            <a:ext cx="3452552" cy="1123905"/>
            <a:chOff x="5413659" y="1364860"/>
            <a:chExt cx="3914383" cy="122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1"/>
              <a:chOff x="3119461" y="2798299"/>
              <a:chExt cx="3914383" cy="1226821"/>
            </a:xfrm>
          </p:grpSpPr>
          <p:sp>
            <p:nvSpPr>
              <p:cNvPr id="77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00921" y="3192198"/>
                <a:ext cx="1213344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860052" y="1496318"/>
              <a:ext cx="2878761" cy="10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5400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শিখনফলঃ</a:t>
              </a:r>
              <a:endParaRPr lang="en-US" sz="5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2256112" y="293030"/>
            <a:ext cx="3656245" cy="1458489"/>
            <a:chOff x="1543242" y="699188"/>
            <a:chExt cx="4145323" cy="1778067"/>
          </a:xfrm>
        </p:grpSpPr>
        <p:sp>
          <p:nvSpPr>
            <p:cNvPr id="80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778067"/>
              <a:chOff x="777702" y="1039430"/>
              <a:chExt cx="3914382" cy="1778067"/>
            </a:xfrm>
          </p:grpSpPr>
          <p:sp>
            <p:nvSpPr>
              <p:cNvPr id="82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7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1A816A-E3F0-4A4A-B1B0-5C678521436A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C2B136-324E-2132-50BA-1E3A16872D93}"/>
              </a:ext>
            </a:extLst>
          </p:cNvPr>
          <p:cNvSpPr/>
          <p:nvPr/>
        </p:nvSpPr>
        <p:spPr>
          <a:xfrm>
            <a:off x="1168348" y="1820375"/>
            <a:ext cx="9043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শেষে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শিক্ষার্থীরা</a:t>
            </a:r>
            <a:r>
              <a:rPr lang="en-US" sz="4000" b="1" dirty="0">
                <a:latin typeface="NikoshBAN" panose="02000000000000000000" pitchFamily="2" charset="0"/>
                <a:cs typeface="NikoshBAN" panose="02000000000000000000" pitchFamily="2" charset="0"/>
              </a:rPr>
              <a:t>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4A9E-9FCD-909D-2915-7CB27298E496}"/>
              </a:ext>
            </a:extLst>
          </p:cNvPr>
          <p:cNvSpPr/>
          <p:nvPr/>
        </p:nvSpPr>
        <p:spPr>
          <a:xfrm>
            <a:off x="1983037" y="2544598"/>
            <a:ext cx="11258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১.১.২ </a:t>
            </a:r>
            <a:r>
              <a:rPr lang="en-US" sz="2800" b="1" dirty="0" err="1">
                <a:latin typeface="+mj-lt"/>
              </a:rPr>
              <a:t>প্রমিত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উচ্চারেণে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বাংলা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বর্ণমালার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ব্যাঞ্জনধ্বনি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মনোযোগ</a:t>
            </a:r>
            <a:r>
              <a:rPr lang="en-US" sz="2800" b="1" dirty="0">
                <a:latin typeface="+mj-lt"/>
              </a:rPr>
              <a:t> </a:t>
            </a:r>
          </a:p>
          <a:p>
            <a:r>
              <a:rPr lang="en-US" sz="2800" b="1" dirty="0">
                <a:latin typeface="+mj-lt"/>
              </a:rPr>
              <a:t>        </a:t>
            </a:r>
            <a:r>
              <a:rPr lang="en-US" sz="2800" b="1" dirty="0" err="1">
                <a:latin typeface="+mj-lt"/>
              </a:rPr>
              <a:t>সহকারে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শুনে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শনাক্ত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করতে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পারবে</a:t>
            </a:r>
            <a:r>
              <a:rPr lang="en-US" sz="2800" b="1" dirty="0">
                <a:latin typeface="+mj-lt"/>
              </a:rPr>
              <a:t>।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45A72C-B680-E539-08D4-29A88BC8D7B8}"/>
              </a:ext>
            </a:extLst>
          </p:cNvPr>
          <p:cNvSpPr/>
          <p:nvPr/>
        </p:nvSpPr>
        <p:spPr>
          <a:xfrm>
            <a:off x="1168348" y="259812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6764D3-F806-D4CF-EE78-1D8B341F9D05}"/>
              </a:ext>
            </a:extLst>
          </p:cNvPr>
          <p:cNvSpPr/>
          <p:nvPr/>
        </p:nvSpPr>
        <p:spPr>
          <a:xfrm>
            <a:off x="1933439" y="3580558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৫.১.১ </a:t>
            </a:r>
            <a:r>
              <a:rPr lang="en-US" sz="2800" b="1" dirty="0" err="1"/>
              <a:t>বাক্যে</a:t>
            </a:r>
            <a:r>
              <a:rPr lang="en-US" sz="2800" b="1" dirty="0"/>
              <a:t> ও </a:t>
            </a:r>
            <a:r>
              <a:rPr lang="en-US" sz="2800" b="1" dirty="0" err="1"/>
              <a:t>শব্দে</a:t>
            </a:r>
            <a:r>
              <a:rPr lang="en-US" sz="2800" b="1" dirty="0"/>
              <a:t> </a:t>
            </a:r>
            <a:r>
              <a:rPr lang="en-US" sz="2800" b="1" dirty="0" err="1"/>
              <a:t>ব্যবহৃত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বর্ণমালার</a:t>
            </a:r>
            <a:r>
              <a:rPr lang="en-US" sz="2800" b="1" dirty="0"/>
              <a:t> </a:t>
            </a:r>
            <a:r>
              <a:rPr lang="en-US" sz="2800" b="1" dirty="0" err="1"/>
              <a:t>ধ্বনি</a:t>
            </a:r>
            <a:r>
              <a:rPr lang="en-US" sz="2800" b="1" dirty="0"/>
              <a:t> </a:t>
            </a:r>
            <a:r>
              <a:rPr lang="en-US" sz="2800" b="1" dirty="0" err="1"/>
              <a:t>স্পস্ট</a:t>
            </a:r>
            <a:r>
              <a:rPr lang="en-US" sz="2800" b="1" dirty="0"/>
              <a:t> ও </a:t>
            </a:r>
            <a:r>
              <a:rPr lang="en-US" sz="2800" b="1" dirty="0" err="1"/>
              <a:t>শুদ্ধভাবে</a:t>
            </a:r>
            <a:r>
              <a:rPr lang="en-US" sz="2800" b="1" dirty="0"/>
              <a:t> </a:t>
            </a:r>
            <a:r>
              <a:rPr lang="en-US" sz="2800" b="1" dirty="0" err="1"/>
              <a:t>বলতে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55586D-F147-C0B4-EC8F-9908E60BD210}"/>
              </a:ext>
            </a:extLst>
          </p:cNvPr>
          <p:cNvSpPr/>
          <p:nvPr/>
        </p:nvSpPr>
        <p:spPr>
          <a:xfrm>
            <a:off x="1168348" y="3650259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7ABDD-582E-7F53-A941-239D5CDA8A72}"/>
              </a:ext>
            </a:extLst>
          </p:cNvPr>
          <p:cNvSpPr/>
          <p:nvPr/>
        </p:nvSpPr>
        <p:spPr>
          <a:xfrm>
            <a:off x="1933439" y="4268055"/>
            <a:ext cx="8228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৫.১.৪  </a:t>
            </a:r>
            <a:r>
              <a:rPr lang="en-US" sz="2800" b="1" dirty="0" err="1"/>
              <a:t>শব্দ</a:t>
            </a:r>
            <a:r>
              <a:rPr lang="en-US" sz="2800" b="1" dirty="0"/>
              <a:t> </a:t>
            </a:r>
            <a:r>
              <a:rPr lang="en-US" sz="2800" b="1" dirty="0" err="1"/>
              <a:t>ভেঙ্গে</a:t>
            </a:r>
            <a:r>
              <a:rPr lang="en-US" sz="2800" b="1" dirty="0"/>
              <a:t> </a:t>
            </a:r>
            <a:r>
              <a:rPr lang="en-US" sz="2800" b="1" dirty="0" err="1"/>
              <a:t>ধ্বনি</a:t>
            </a:r>
            <a:r>
              <a:rPr lang="en-US" sz="2800" b="1" dirty="0"/>
              <a:t> </a:t>
            </a:r>
            <a:r>
              <a:rPr lang="en-US" sz="2800" b="1" dirty="0" err="1"/>
              <a:t>বলতে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282FF6-3C71-2AC0-3AB4-6EBB3EE6428D}"/>
              </a:ext>
            </a:extLst>
          </p:cNvPr>
          <p:cNvSpPr/>
          <p:nvPr/>
        </p:nvSpPr>
        <p:spPr>
          <a:xfrm>
            <a:off x="1168348" y="4302968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4E0BEC-4C6B-7DA6-ED61-D937B80DEA2D}"/>
              </a:ext>
            </a:extLst>
          </p:cNvPr>
          <p:cNvSpPr/>
          <p:nvPr/>
        </p:nvSpPr>
        <p:spPr>
          <a:xfrm>
            <a:off x="2029334" y="4852577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৯.১.২ </a:t>
            </a:r>
            <a:r>
              <a:rPr lang="en-US" sz="2800" b="1" dirty="0" err="1">
                <a:latin typeface="+mj-lt"/>
              </a:rPr>
              <a:t>বাংলা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বর্ণমালার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ব্যাঞ্জবর্ণ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ক্রমানুসারে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স্পষ্টস্বরে</a:t>
            </a:r>
            <a:r>
              <a:rPr lang="en-US" sz="2800" b="1" dirty="0">
                <a:latin typeface="+mj-lt"/>
              </a:rPr>
              <a:t> ও </a:t>
            </a:r>
            <a:r>
              <a:rPr lang="en-US" sz="2800" b="1" dirty="0" err="1">
                <a:latin typeface="+mj-lt"/>
              </a:rPr>
              <a:t>শুদ্ধ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উচ্চারণে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পড়তে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পারবে</a:t>
            </a:r>
            <a:r>
              <a:rPr lang="en-US" sz="2800" b="1" dirty="0">
                <a:latin typeface="+mj-lt"/>
              </a:rPr>
              <a:t>।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CF28006-8641-800C-6FEC-9442DDAEEEFA}"/>
              </a:ext>
            </a:extLst>
          </p:cNvPr>
          <p:cNvSpPr/>
          <p:nvPr/>
        </p:nvSpPr>
        <p:spPr>
          <a:xfrm>
            <a:off x="1168348" y="492368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36A842-BE60-B877-F7EC-09B8B0C73A4B}"/>
              </a:ext>
            </a:extLst>
          </p:cNvPr>
          <p:cNvSpPr/>
          <p:nvPr/>
        </p:nvSpPr>
        <p:spPr>
          <a:xfrm>
            <a:off x="1964435" y="5443903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১৩.১.১ </a:t>
            </a:r>
            <a:r>
              <a:rPr lang="en-US" sz="2800" b="1" dirty="0" err="1"/>
              <a:t>সঠিক</a:t>
            </a:r>
            <a:r>
              <a:rPr lang="en-US" sz="2800" b="1" dirty="0"/>
              <a:t> </a:t>
            </a:r>
            <a:r>
              <a:rPr lang="en-US" sz="2800" b="1" dirty="0" err="1"/>
              <a:t>প্রবাহে</a:t>
            </a:r>
            <a:r>
              <a:rPr lang="en-US" sz="2800" b="1" dirty="0"/>
              <a:t> ও </a:t>
            </a:r>
            <a:r>
              <a:rPr lang="en-US" sz="2800" b="1" dirty="0" err="1"/>
              <a:t>আকৃতিতে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</a:t>
            </a:r>
            <a:r>
              <a:rPr lang="en-US" sz="2800" b="1" dirty="0"/>
              <a:t> </a:t>
            </a:r>
            <a:r>
              <a:rPr lang="en-US" sz="2800" b="1" dirty="0" err="1"/>
              <a:t>লিখতে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0A2FD5-4CDA-93C4-9D12-CF0AF572D349}"/>
              </a:ext>
            </a:extLst>
          </p:cNvPr>
          <p:cNvSpPr/>
          <p:nvPr/>
        </p:nvSpPr>
        <p:spPr>
          <a:xfrm>
            <a:off x="1168348" y="5515952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37167-A62E-E068-B8CD-C019C669312A}"/>
              </a:ext>
            </a:extLst>
          </p:cNvPr>
          <p:cNvSpPr/>
          <p:nvPr/>
        </p:nvSpPr>
        <p:spPr>
          <a:xfrm>
            <a:off x="1964435" y="6048338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১৩.১.২ </a:t>
            </a:r>
            <a:r>
              <a:rPr lang="en-US" sz="2800" b="1" dirty="0" err="1"/>
              <a:t>ক্রমানুসারে</a:t>
            </a:r>
            <a:r>
              <a:rPr lang="en-US" sz="2800" b="1" dirty="0"/>
              <a:t> </a:t>
            </a:r>
            <a:r>
              <a:rPr lang="en-US" sz="2800" b="1" dirty="0" err="1"/>
              <a:t>বাংলা</a:t>
            </a:r>
            <a:r>
              <a:rPr lang="en-US" sz="2800" b="1" dirty="0"/>
              <a:t> </a:t>
            </a:r>
            <a:r>
              <a:rPr lang="en-US" sz="2800" b="1" dirty="0" err="1"/>
              <a:t>বর্ণমালা</a:t>
            </a:r>
            <a:r>
              <a:rPr lang="en-US" sz="2800" b="1" dirty="0"/>
              <a:t> </a:t>
            </a:r>
            <a:r>
              <a:rPr lang="en-US" sz="2800" b="1" dirty="0" err="1"/>
              <a:t>লিখতে</a:t>
            </a:r>
            <a:r>
              <a:rPr lang="en-US" sz="2800" b="1" dirty="0"/>
              <a:t> </a:t>
            </a:r>
            <a:r>
              <a:rPr lang="en-US" sz="2800" b="1" dirty="0" err="1"/>
              <a:t>পারবে</a:t>
            </a:r>
            <a:r>
              <a:rPr lang="en-US" sz="2800" b="1" dirty="0"/>
              <a:t>।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543D282-5767-013B-B03F-2F158CC11658}"/>
              </a:ext>
            </a:extLst>
          </p:cNvPr>
          <p:cNvSpPr/>
          <p:nvPr/>
        </p:nvSpPr>
        <p:spPr>
          <a:xfrm>
            <a:off x="1168348" y="612038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61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9" grpId="0"/>
          <p:bldP spid="11" grpId="0" animBg="1"/>
          <p:bldP spid="8" grpId="0"/>
          <p:bldP spid="12" grpId="0" animBg="1"/>
          <p:bldP spid="13" grpId="0"/>
          <p:bldP spid="15" grpId="0" animBg="1"/>
          <p:bldP spid="20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9" grpId="0"/>
          <p:bldP spid="11" grpId="0" animBg="1"/>
          <p:bldP spid="8" grpId="0"/>
          <p:bldP spid="12" grpId="0" animBg="1"/>
          <p:bldP spid="13" grpId="0"/>
          <p:bldP spid="15" grpId="0" animBg="1"/>
          <p:bldP spid="20" grpId="0"/>
          <p:bldP spid="2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1104900" y="381000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মজার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ছড়া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শুনতে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চাও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F977-4CDD-55E7-E99B-CA9ACEAFA1D5}"/>
              </a:ext>
            </a:extLst>
          </p:cNvPr>
          <p:cNvSpPr txBox="1"/>
          <p:nvPr/>
        </p:nvSpPr>
        <p:spPr>
          <a:xfrm>
            <a:off x="1104900" y="1086453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ছড়া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শুনি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3BE73-6E34-A72F-BC4E-EF87B0EADBCC}"/>
              </a:ext>
            </a:extLst>
          </p:cNvPr>
          <p:cNvSpPr txBox="1"/>
          <p:nvPr/>
        </p:nvSpPr>
        <p:spPr>
          <a:xfrm>
            <a:off x="2210480" y="2109436"/>
            <a:ext cx="77710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6600" b="1" dirty="0"/>
              <a:t>লা</a:t>
            </a:r>
            <a:r>
              <a:rPr lang="bn-IN" sz="6600" b="1" dirty="0">
                <a:solidFill>
                  <a:srgbClr val="FF0000"/>
                </a:solidFill>
              </a:rPr>
              <a:t>ঙ</a:t>
            </a:r>
            <a:r>
              <a:rPr lang="bn-IN" sz="6600" b="1" dirty="0"/>
              <a:t>ল নিয়ে চলছে চাষি।</a:t>
            </a:r>
          </a:p>
          <a:p>
            <a:pPr algn="ctr"/>
            <a:r>
              <a:rPr lang="bn-IN" sz="6600" b="1" dirty="0"/>
              <a:t>চাষির মুখে মধুর হাসি।</a:t>
            </a:r>
            <a:endParaRPr lang="en-US" sz="6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7F5BD-A8F8-CA25-A6E0-2AF8037FD9C9}"/>
              </a:ext>
            </a:extLst>
          </p:cNvPr>
          <p:cNvSpPr txBox="1"/>
          <p:nvPr/>
        </p:nvSpPr>
        <p:spPr>
          <a:xfrm>
            <a:off x="1104900" y="4499128"/>
            <a:ext cx="9982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আমার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সাথে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</a:t>
            </a:r>
            <a:r>
              <a:rPr lang="en-US" sz="4400" b="1" dirty="0">
                <a:solidFill>
                  <a:srgbClr val="00848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10855905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4" grpId="0"/>
          <p:bldP spid="15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NikoshBAN"/>
        <a:ea typeface=""/>
        <a:cs typeface="NikoshBAN"/>
      </a:majorFont>
      <a:minorFont>
        <a:latin typeface="NikoshBAN"/>
        <a:ea typeface=""/>
        <a:cs typeface="NikoshB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>
            <a:latin typeface="NikoshBAN" panose="02000000000000000000" pitchFamily="2" charset="0"/>
            <a:cs typeface="NikoshBA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9481</TotalTime>
  <Words>643</Words>
  <Application>Microsoft Office PowerPoint</Application>
  <PresentationFormat>Widescreen</PresentationFormat>
  <Paragraphs>91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Century Gothic</vt:lpstr>
      <vt:lpstr>Nikosh</vt:lpstr>
      <vt:lpstr>NikoshBAN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Abu Hasan</cp:lastModifiedBy>
  <cp:revision>689</cp:revision>
  <dcterms:created xsi:type="dcterms:W3CDTF">2006-08-16T00:00:00Z</dcterms:created>
  <dcterms:modified xsi:type="dcterms:W3CDTF">2024-01-30T09:23:28Z</dcterms:modified>
</cp:coreProperties>
</file>